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28"/>
  </p:notesMasterIdLst>
  <p:handoutMasterIdLst>
    <p:handoutMasterId r:id="rId29"/>
  </p:handoutMasterIdLst>
  <p:sldIdLst>
    <p:sldId id="257" r:id="rId2"/>
    <p:sldId id="272" r:id="rId3"/>
    <p:sldId id="260" r:id="rId4"/>
    <p:sldId id="263" r:id="rId5"/>
    <p:sldId id="289" r:id="rId6"/>
    <p:sldId id="261" r:id="rId7"/>
    <p:sldId id="275" r:id="rId8"/>
    <p:sldId id="282" r:id="rId9"/>
    <p:sldId id="274" r:id="rId10"/>
    <p:sldId id="291" r:id="rId11"/>
    <p:sldId id="264" r:id="rId12"/>
    <p:sldId id="298" r:id="rId13"/>
    <p:sldId id="278" r:id="rId14"/>
    <p:sldId id="279" r:id="rId15"/>
    <p:sldId id="280" r:id="rId16"/>
    <p:sldId id="283" r:id="rId17"/>
    <p:sldId id="297" r:id="rId18"/>
    <p:sldId id="273" r:id="rId19"/>
    <p:sldId id="292" r:id="rId20"/>
    <p:sldId id="281" r:id="rId21"/>
    <p:sldId id="293" r:id="rId22"/>
    <p:sldId id="294" r:id="rId23"/>
    <p:sldId id="295" r:id="rId24"/>
    <p:sldId id="262" r:id="rId25"/>
    <p:sldId id="269" r:id="rId26"/>
    <p:sldId id="296" r:id="rId27"/>
  </p:sldIdLst>
  <p:sldSz cx="9144000" cy="6858000" type="screen4x3"/>
  <p:notesSz cx="6794500" cy="99314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9933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84" autoAdjust="0"/>
    <p:restoredTop sz="90921" autoAdjust="0"/>
  </p:normalViewPr>
  <p:slideViewPr>
    <p:cSldViewPr>
      <p:cViewPr>
        <p:scale>
          <a:sx n="66" d="100"/>
          <a:sy n="66" d="100"/>
        </p:scale>
        <p:origin x="-3222" y="-12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7" tIns="45629" rIns="91257" bIns="45629" numCol="1" anchor="t" anchorCtr="0" compatLnSpc="1">
            <a:prstTxWarp prst="textNoShape">
              <a:avLst/>
            </a:prstTxWarp>
          </a:bodyPr>
          <a:lstStyle>
            <a:lvl1pPr defTabSz="912813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23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7" tIns="45629" rIns="91257" bIns="45629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24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51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7" tIns="45629" rIns="91257" bIns="45629" numCol="1" anchor="b" anchorCtr="0" compatLnSpc="1">
            <a:prstTxWarp prst="textNoShape">
              <a:avLst/>
            </a:prstTxWarp>
          </a:bodyPr>
          <a:lstStyle>
            <a:lvl1pPr defTabSz="912813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25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7" tIns="45629" rIns="91257" bIns="45629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/>
            </a:lvl1pPr>
          </a:lstStyle>
          <a:p>
            <a:pPr>
              <a:defRPr/>
            </a:pPr>
            <a:fld id="{A10465D4-7112-43DF-AB7F-BFF4629029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954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7" tIns="45629" rIns="91257" bIns="45629" numCol="1" anchor="t" anchorCtr="0" compatLnSpc="1">
            <a:prstTxWarp prst="textNoShape">
              <a:avLst/>
            </a:prstTxWarp>
          </a:bodyPr>
          <a:lstStyle>
            <a:lvl1pPr defTabSz="912813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7" tIns="45629" rIns="91257" bIns="45629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18050"/>
            <a:ext cx="498475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7" tIns="45629" rIns="91257" bIns="456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51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7" tIns="45629" rIns="91257" bIns="45629" numCol="1" anchor="b" anchorCtr="0" compatLnSpc="1">
            <a:prstTxWarp prst="textNoShape">
              <a:avLst/>
            </a:prstTxWarp>
          </a:bodyPr>
          <a:lstStyle>
            <a:lvl1pPr defTabSz="912813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7" tIns="45629" rIns="91257" bIns="45629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/>
            </a:lvl1pPr>
          </a:lstStyle>
          <a:p>
            <a:pPr>
              <a:defRPr/>
            </a:pPr>
            <a:fld id="{788BEAB9-CB51-4F11-B65C-871A559A43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5515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8BEAB9-CB51-4F11-B65C-871A559A43EE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8BEAB9-CB51-4F11-B65C-871A559A43EE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819482-957B-4354-88DD-70A2E5741DF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FA138C-775B-449D-825D-4A25ADAB66F1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982926-9888-48AD-9DA9-1B081016F81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tel, utklipp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838200"/>
            <a:ext cx="7772400" cy="9144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utklipp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nb-NO" noProof="0" smtClean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E3728-4B1B-4489-A7BE-C9B5E9710E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3303BA-74DF-41B3-BF45-C9A0EB4C602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450B2-A7D1-44C7-AB18-C524789C7B1D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8D514-60C5-4A75-812A-312C85A452C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64F480-5089-42DE-BFD2-E538CF841CF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654C3B-7803-45E9-BD9F-319D23901F0A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D4FC2-8CA5-45FD-B382-18D2AB73FA4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555106-4937-479D-8FD8-E368C4E2E86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3BBEA-977C-4292-8AAA-F0CD828E978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A9E672-0488-4CE5-B9DF-4C4BBD98D51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7" name="Picture 24" descr="SkipperGould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3388" y="2727325"/>
            <a:ext cx="8275637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support@skipper.no" TargetMode="External"/><Relationship Id="rId4" Type="http://schemas.openxmlformats.org/officeDocument/2006/relationships/hyperlink" Target="mailto:sales@skipper.no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upport@skipper.no" TargetMode="External"/><Relationship Id="rId5" Type="http://schemas.openxmlformats.org/officeDocument/2006/relationships/hyperlink" Target="mailto:sales@skipper.no" TargetMode="External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2.emf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upport@skipper.no" TargetMode="External"/><Relationship Id="rId5" Type="http://schemas.openxmlformats.org/officeDocument/2006/relationships/hyperlink" Target="mailto:sales@skipper.no" TargetMode="External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2.emf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upport@skipper.no" TargetMode="External"/><Relationship Id="rId5" Type="http://schemas.openxmlformats.org/officeDocument/2006/relationships/hyperlink" Target="mailto:sales@skipper.no" TargetMode="External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hyperlink" Target="mailto:support@skipper.no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ales@skipper.no" TargetMode="Externa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hyperlink" Target="mailto:support@skipper.no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ales@skipper.no" TargetMode="Externa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hyperlink" Target="mailto:support@skipper.no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ales@skipper.no" TargetMode="Externa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hyperlink" Target="mailto:support@skipper.no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ales@skipper.no" TargetMode="Externa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hyperlink" Target="mailto:support@skipper.no" TargetMode="External"/><Relationship Id="rId4" Type="http://schemas.openxmlformats.org/officeDocument/2006/relationships/hyperlink" Target="mailto:sales@skipper.no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support@skipper.no" TargetMode="External"/><Relationship Id="rId4" Type="http://schemas.openxmlformats.org/officeDocument/2006/relationships/hyperlink" Target="mailto:sales@skipper.no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support@skipper.no" TargetMode="External"/><Relationship Id="rId4" Type="http://schemas.openxmlformats.org/officeDocument/2006/relationships/hyperlink" Target="mailto:sales@skipper.no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upport@skipper.no" TargetMode="External"/><Relationship Id="rId5" Type="http://schemas.openxmlformats.org/officeDocument/2006/relationships/hyperlink" Target="mailto:sales@skipper.no" TargetMode="External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upport@skipper.no" TargetMode="External"/><Relationship Id="rId5" Type="http://schemas.openxmlformats.org/officeDocument/2006/relationships/hyperlink" Target="mailto:sales@skipper.no" TargetMode="External"/><Relationship Id="rId4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upport@skipper.no" TargetMode="External"/><Relationship Id="rId5" Type="http://schemas.openxmlformats.org/officeDocument/2006/relationships/hyperlink" Target="mailto:sales@skipper.no" TargetMode="External"/><Relationship Id="rId4" Type="http://schemas.openxmlformats.org/officeDocument/2006/relationships/image" Target="../media/image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upport@skipper.no" TargetMode="External"/><Relationship Id="rId5" Type="http://schemas.openxmlformats.org/officeDocument/2006/relationships/hyperlink" Target="mailto:sales@skipper.no" TargetMode="External"/><Relationship Id="rId4" Type="http://schemas.openxmlformats.org/officeDocument/2006/relationships/image" Target="../media/image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support@skipper.no" TargetMode="External"/><Relationship Id="rId5" Type="http://schemas.openxmlformats.org/officeDocument/2006/relationships/hyperlink" Target="mailto:sales@skipper.no" TargetMode="External"/><Relationship Id="rId4" Type="http://schemas.openxmlformats.org/officeDocument/2006/relationships/image" Target="../media/image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mailto:support@skipper.no" TargetMode="External"/><Relationship Id="rId4" Type="http://schemas.openxmlformats.org/officeDocument/2006/relationships/hyperlink" Target="mailto:sales@skipper.no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support@skipper.no" TargetMode="External"/><Relationship Id="rId4" Type="http://schemas.openxmlformats.org/officeDocument/2006/relationships/hyperlink" Target="mailto:sales@skipper.n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support@skipper.no" TargetMode="External"/><Relationship Id="rId4" Type="http://schemas.openxmlformats.org/officeDocument/2006/relationships/hyperlink" Target="mailto:sales@skipper.n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support@skipper.no" TargetMode="External"/><Relationship Id="rId4" Type="http://schemas.openxmlformats.org/officeDocument/2006/relationships/hyperlink" Target="mailto:sales@skipper.no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upport@skipper.no" TargetMode="External"/><Relationship Id="rId5" Type="http://schemas.openxmlformats.org/officeDocument/2006/relationships/hyperlink" Target="mailto:sales@skipper.no" TargetMode="External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hyperlink" Target="mailto:support@skipper.no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ales@skipper.no" TargetMode="Externa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hyperlink" Target="mailto:support@skipper.no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ales@skipper.no" TargetMode="Externa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hyperlink" Target="mailto:support@skipper.no" TargetMode="Externa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ales@skipper.no" TargetMode="Externa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Product Presentation</a:t>
            </a:r>
          </a:p>
        </p:txBody>
      </p:sp>
      <p:pic>
        <p:nvPicPr>
          <p:cNvPr id="4" name="Bilde 3" descr="Wake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2"/>
            <a:ext cx="9144000" cy="1142984"/>
          </a:xfrm>
          <a:prstGeom prst="rect">
            <a:avLst/>
          </a:prstGeom>
        </p:spPr>
      </p:pic>
      <p:pic>
        <p:nvPicPr>
          <p:cNvPr id="5" name="Bilde 4" descr="skipper logo, Black transp.2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142840"/>
            <a:ext cx="4551195" cy="785818"/>
          </a:xfrm>
          <a:prstGeom prst="rect">
            <a:avLst/>
          </a:prstGeom>
        </p:spPr>
      </p:pic>
      <p:cxnSp>
        <p:nvCxnSpPr>
          <p:cNvPr id="6" name="Rett linje 5"/>
          <p:cNvCxnSpPr/>
          <p:nvPr/>
        </p:nvCxnSpPr>
        <p:spPr>
          <a:xfrm>
            <a:off x="0" y="628650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Sylinder 9"/>
          <p:cNvSpPr txBox="1"/>
          <p:nvPr/>
        </p:nvSpPr>
        <p:spPr>
          <a:xfrm>
            <a:off x="285720" y="6257848"/>
            <a:ext cx="1643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smtClean="0"/>
              <a:t>SKIPPER</a:t>
            </a:r>
            <a:r>
              <a:rPr lang="en-US" sz="1100" smtClean="0"/>
              <a:t> Electronics AS</a:t>
            </a:r>
          </a:p>
          <a:p>
            <a:r>
              <a:rPr lang="en-US" sz="1100" smtClean="0"/>
              <a:t>Enebakkveien 150</a:t>
            </a:r>
          </a:p>
          <a:p>
            <a:r>
              <a:rPr lang="en-US" sz="1100" smtClean="0"/>
              <a:t>0680 Oslo</a:t>
            </a:r>
            <a:endParaRPr lang="en-US" sz="1100"/>
          </a:p>
        </p:txBody>
      </p:sp>
      <p:sp>
        <p:nvSpPr>
          <p:cNvPr id="8" name="TekstSylinder 10"/>
          <p:cNvSpPr txBox="1"/>
          <p:nvPr/>
        </p:nvSpPr>
        <p:spPr>
          <a:xfrm>
            <a:off x="3000364" y="6357946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smtClean="0">
                <a:solidFill>
                  <a:schemeClr val="accent1"/>
                </a:solidFill>
              </a:rPr>
              <a:t>www.skipper.no</a:t>
            </a:r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9" name="TekstSylinder 11"/>
          <p:cNvSpPr txBox="1"/>
          <p:nvPr/>
        </p:nvSpPr>
        <p:spPr>
          <a:xfrm>
            <a:off x="6143636" y="6357946"/>
            <a:ext cx="157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smtClean="0"/>
              <a:t>Tlf. +47 23 30 22 70</a:t>
            </a:r>
          </a:p>
          <a:p>
            <a:pPr algn="ctr"/>
            <a:r>
              <a:rPr lang="en-US" sz="1100" smtClean="0"/>
              <a:t>Fax +47 23 30 22 71</a:t>
            </a:r>
            <a:endParaRPr lang="en-US" sz="1100"/>
          </a:p>
        </p:txBody>
      </p:sp>
      <p:sp>
        <p:nvSpPr>
          <p:cNvPr id="10" name="TekstSylinder 13"/>
          <p:cNvSpPr txBox="1"/>
          <p:nvPr/>
        </p:nvSpPr>
        <p:spPr>
          <a:xfrm>
            <a:off x="7715304" y="6357946"/>
            <a:ext cx="14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hlinkClick r:id="rId4"/>
              </a:rPr>
              <a:t>sales@skipper.no</a:t>
            </a:r>
            <a:endParaRPr lang="en-US" sz="1100" smtClean="0"/>
          </a:p>
          <a:p>
            <a:r>
              <a:rPr lang="en-US" sz="1100" smtClean="0">
                <a:hlinkClick r:id="rId5"/>
              </a:rPr>
              <a:t>support@skipper.no</a:t>
            </a:r>
            <a:r>
              <a:rPr lang="en-US" sz="1100" smtClean="0"/>
              <a:t> </a:t>
            </a:r>
            <a:endParaRPr lang="en-US" sz="1100"/>
          </a:p>
        </p:txBody>
      </p:sp>
      <p:sp>
        <p:nvSpPr>
          <p:cNvPr id="2" name="Undertit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0"/>
          <p:cNvSpPr>
            <a:spLocks noChangeArrowheads="1"/>
          </p:cNvSpPr>
          <p:nvPr/>
        </p:nvSpPr>
        <p:spPr bwMode="auto">
          <a:xfrm>
            <a:off x="3357554" y="1676400"/>
            <a:ext cx="5643602" cy="461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/>
              <a:t>DL21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/>
              <a:t>DL2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/>
              <a:t>DL1 Multi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/>
              <a:t>DL850 270kHz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/>
              <a:t>EML224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/>
              <a:t>EML224 Compact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/>
              <a:t>Digital Speed Log Repeater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/>
              <a:t>Digital Multi Repeater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sz="2800" dirty="0"/>
          </a:p>
        </p:txBody>
      </p:sp>
      <p:sp>
        <p:nvSpPr>
          <p:cNvPr id="3" name="Rectangle 1031"/>
          <p:cNvSpPr>
            <a:spLocks noChangeArrowheads="1"/>
          </p:cNvSpPr>
          <p:nvPr/>
        </p:nvSpPr>
        <p:spPr bwMode="auto">
          <a:xfrm>
            <a:off x="685800" y="862002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 smtClean="0">
                <a:solidFill>
                  <a:schemeClr val="tx2"/>
                </a:solidFill>
              </a:rPr>
              <a:t>SKIPPER Speed Log</a:t>
            </a:r>
            <a:endParaRPr lang="en-GB" sz="3600">
              <a:solidFill>
                <a:schemeClr val="tx2"/>
              </a:solidFill>
            </a:endParaRPr>
          </a:p>
        </p:txBody>
      </p:sp>
      <p:pic>
        <p:nvPicPr>
          <p:cNvPr id="4" name="Bilde 3" descr="Wheelmark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4762508"/>
            <a:ext cx="1524000" cy="1524000"/>
          </a:xfrm>
          <a:prstGeom prst="rect">
            <a:avLst/>
          </a:prstGeom>
        </p:spPr>
      </p:pic>
      <p:pic>
        <p:nvPicPr>
          <p:cNvPr id="5" name="Bilde 4" descr="Wak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2"/>
            <a:ext cx="9144000" cy="1142984"/>
          </a:xfrm>
          <a:prstGeom prst="rect">
            <a:avLst/>
          </a:prstGeom>
        </p:spPr>
      </p:pic>
      <p:pic>
        <p:nvPicPr>
          <p:cNvPr id="6" name="Bilde 5" descr="skipper logo, Black transp.2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84" y="142840"/>
            <a:ext cx="4551195" cy="785818"/>
          </a:xfrm>
          <a:prstGeom prst="rect">
            <a:avLst/>
          </a:prstGeom>
        </p:spPr>
      </p:pic>
      <p:cxnSp>
        <p:nvCxnSpPr>
          <p:cNvPr id="7" name="Rett linje 6"/>
          <p:cNvCxnSpPr/>
          <p:nvPr/>
        </p:nvCxnSpPr>
        <p:spPr>
          <a:xfrm>
            <a:off x="0" y="628650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Sylinder 9"/>
          <p:cNvSpPr txBox="1"/>
          <p:nvPr/>
        </p:nvSpPr>
        <p:spPr>
          <a:xfrm>
            <a:off x="285720" y="6257848"/>
            <a:ext cx="1643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b="1" smtClean="0"/>
              <a:t>SKIPPER</a:t>
            </a:r>
            <a:r>
              <a:rPr lang="en-GB" sz="1100" smtClean="0"/>
              <a:t> Electronics AS</a:t>
            </a:r>
          </a:p>
          <a:p>
            <a:r>
              <a:rPr lang="en-GB" sz="1100" smtClean="0"/>
              <a:t>Enebakkveien 150</a:t>
            </a:r>
          </a:p>
          <a:p>
            <a:r>
              <a:rPr lang="en-GB" sz="1100" smtClean="0"/>
              <a:t>0680 Oslo</a:t>
            </a:r>
            <a:endParaRPr lang="en-GB" sz="1100"/>
          </a:p>
        </p:txBody>
      </p:sp>
      <p:sp>
        <p:nvSpPr>
          <p:cNvPr id="9" name="TekstSylinder 10"/>
          <p:cNvSpPr txBox="1"/>
          <p:nvPr/>
        </p:nvSpPr>
        <p:spPr>
          <a:xfrm>
            <a:off x="3000364" y="6357946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smtClean="0">
                <a:solidFill>
                  <a:schemeClr val="accent1"/>
                </a:solidFill>
              </a:rPr>
              <a:t>www.skipper.no</a:t>
            </a:r>
            <a:endParaRPr lang="en-GB" b="1">
              <a:solidFill>
                <a:schemeClr val="accent1"/>
              </a:solidFill>
            </a:endParaRPr>
          </a:p>
        </p:txBody>
      </p:sp>
      <p:sp>
        <p:nvSpPr>
          <p:cNvPr id="10" name="TekstSylinder 11"/>
          <p:cNvSpPr txBox="1"/>
          <p:nvPr/>
        </p:nvSpPr>
        <p:spPr>
          <a:xfrm>
            <a:off x="6143636" y="6357946"/>
            <a:ext cx="157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smtClean="0"/>
              <a:t>Tlf. +47 23 30 22 70</a:t>
            </a:r>
          </a:p>
          <a:p>
            <a:pPr algn="ctr"/>
            <a:r>
              <a:rPr lang="en-GB" sz="1100" smtClean="0"/>
              <a:t>Fax +47 23 30 22 71</a:t>
            </a:r>
            <a:endParaRPr lang="en-GB" sz="1100"/>
          </a:p>
        </p:txBody>
      </p:sp>
      <p:sp>
        <p:nvSpPr>
          <p:cNvPr id="11" name="TekstSylinder 13"/>
          <p:cNvSpPr txBox="1"/>
          <p:nvPr/>
        </p:nvSpPr>
        <p:spPr>
          <a:xfrm>
            <a:off x="7715304" y="6357946"/>
            <a:ext cx="14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smtClean="0">
                <a:hlinkClick r:id="rId5"/>
              </a:rPr>
              <a:t>sales@skipper.no</a:t>
            </a:r>
            <a:endParaRPr lang="en-GB" sz="1100" smtClean="0"/>
          </a:p>
          <a:p>
            <a:r>
              <a:rPr lang="en-GB" sz="1100" smtClean="0">
                <a:hlinkClick r:id="rId6"/>
              </a:rPr>
              <a:t>support@skipper.no</a:t>
            </a:r>
            <a:r>
              <a:rPr lang="en-GB" sz="1100" smtClean="0"/>
              <a:t> </a:t>
            </a:r>
            <a:endParaRPr lang="en-GB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30"/>
          <p:cNvSpPr>
            <a:spLocks noChangeArrowheads="1"/>
          </p:cNvSpPr>
          <p:nvPr/>
        </p:nvSpPr>
        <p:spPr bwMode="auto">
          <a:xfrm>
            <a:off x="3357554" y="1676400"/>
            <a:ext cx="5643602" cy="461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dirty="0" smtClean="0"/>
              <a:t>Doppler Speed Log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dirty="0" smtClean="0"/>
              <a:t>Two axis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dirty="0" smtClean="0"/>
              <a:t>Separate single axis </a:t>
            </a:r>
            <a:r>
              <a:rPr lang="en-GB" sz="2600" dirty="0" err="1" smtClean="0"/>
              <a:t>doppler</a:t>
            </a:r>
            <a:r>
              <a:rPr lang="en-GB" sz="2600" dirty="0" smtClean="0"/>
              <a:t> speed log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dirty="0" smtClean="0"/>
              <a:t>Docking function (three axis option)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dirty="0" smtClean="0"/>
              <a:t>Speed over ground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dirty="0" smtClean="0"/>
              <a:t>Depth readout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dirty="0" smtClean="0"/>
              <a:t>Water temperature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dirty="0" smtClean="0"/>
              <a:t>LAN, NMEA, </a:t>
            </a:r>
            <a:r>
              <a:rPr lang="en-GB" sz="2600" dirty="0" err="1" smtClean="0"/>
              <a:t>puls</a:t>
            </a:r>
            <a:r>
              <a:rPr lang="en-GB" sz="2600" dirty="0" smtClean="0"/>
              <a:t> and </a:t>
            </a:r>
            <a:r>
              <a:rPr lang="en-GB" sz="2600" dirty="0" err="1" smtClean="0"/>
              <a:t>analoge</a:t>
            </a:r>
            <a:r>
              <a:rPr lang="en-GB" sz="2600" dirty="0" smtClean="0"/>
              <a:t> signals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dirty="0" smtClean="0"/>
              <a:t>9,4” LCD Colour touch screen</a:t>
            </a:r>
            <a:r>
              <a:rPr lang="en-GB" sz="2800" dirty="0" smtClean="0"/>
              <a:t>	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sz="2600" dirty="0"/>
          </a:p>
        </p:txBody>
      </p:sp>
      <p:sp>
        <p:nvSpPr>
          <p:cNvPr id="13" name="Rectangle 1031"/>
          <p:cNvSpPr>
            <a:spLocks noChangeArrowheads="1"/>
          </p:cNvSpPr>
          <p:nvPr/>
        </p:nvSpPr>
        <p:spPr bwMode="auto">
          <a:xfrm>
            <a:off x="685800" y="857232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 dirty="0" smtClean="0">
                <a:solidFill>
                  <a:schemeClr val="tx2"/>
                </a:solidFill>
              </a:rPr>
              <a:t>SKIPPER DL21</a:t>
            </a:r>
            <a:endParaRPr lang="en-GB" sz="3600" dirty="0">
              <a:solidFill>
                <a:schemeClr val="tx2"/>
              </a:solidFill>
            </a:endParaRPr>
          </a:p>
        </p:txBody>
      </p:sp>
      <p:pic>
        <p:nvPicPr>
          <p:cNvPr id="6" name="Bilde 5" descr="Wak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2"/>
            <a:ext cx="9144000" cy="1142984"/>
          </a:xfrm>
          <a:prstGeom prst="rect">
            <a:avLst/>
          </a:prstGeom>
        </p:spPr>
      </p:pic>
      <p:pic>
        <p:nvPicPr>
          <p:cNvPr id="7" name="Bilde 6" descr="skipper logo, Black transp.2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84" y="142840"/>
            <a:ext cx="4551195" cy="785818"/>
          </a:xfrm>
          <a:prstGeom prst="rect">
            <a:avLst/>
          </a:prstGeom>
        </p:spPr>
      </p:pic>
      <p:cxnSp>
        <p:nvCxnSpPr>
          <p:cNvPr id="8" name="Rett linje 7"/>
          <p:cNvCxnSpPr/>
          <p:nvPr/>
        </p:nvCxnSpPr>
        <p:spPr>
          <a:xfrm>
            <a:off x="0" y="628650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Sylinder 9"/>
          <p:cNvSpPr txBox="1"/>
          <p:nvPr/>
        </p:nvSpPr>
        <p:spPr>
          <a:xfrm>
            <a:off x="285720" y="6257848"/>
            <a:ext cx="1643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b="1" smtClean="0"/>
              <a:t>SKIPPER</a:t>
            </a:r>
            <a:r>
              <a:rPr lang="en-GB" sz="1100" smtClean="0"/>
              <a:t> Electronics AS</a:t>
            </a:r>
          </a:p>
          <a:p>
            <a:r>
              <a:rPr lang="en-GB" sz="1100" smtClean="0"/>
              <a:t>Enebakkveien 150</a:t>
            </a:r>
          </a:p>
          <a:p>
            <a:r>
              <a:rPr lang="en-GB" sz="1100" smtClean="0"/>
              <a:t>0680 Oslo</a:t>
            </a:r>
            <a:endParaRPr lang="en-GB" sz="1100"/>
          </a:p>
        </p:txBody>
      </p:sp>
      <p:sp>
        <p:nvSpPr>
          <p:cNvPr id="10" name="TekstSylinder 10"/>
          <p:cNvSpPr txBox="1"/>
          <p:nvPr/>
        </p:nvSpPr>
        <p:spPr>
          <a:xfrm>
            <a:off x="3000364" y="6357946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smtClean="0">
                <a:solidFill>
                  <a:schemeClr val="accent1"/>
                </a:solidFill>
              </a:rPr>
              <a:t>www.skipper.no</a:t>
            </a:r>
            <a:endParaRPr lang="en-GB" b="1">
              <a:solidFill>
                <a:schemeClr val="accent1"/>
              </a:solidFill>
            </a:endParaRPr>
          </a:p>
        </p:txBody>
      </p:sp>
      <p:sp>
        <p:nvSpPr>
          <p:cNvPr id="11" name="TekstSylinder 11"/>
          <p:cNvSpPr txBox="1"/>
          <p:nvPr/>
        </p:nvSpPr>
        <p:spPr>
          <a:xfrm>
            <a:off x="6143636" y="6357946"/>
            <a:ext cx="157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smtClean="0"/>
              <a:t>Tlf. +47 23 30 22 70</a:t>
            </a:r>
          </a:p>
          <a:p>
            <a:pPr algn="ctr"/>
            <a:r>
              <a:rPr lang="en-GB" sz="1100" smtClean="0"/>
              <a:t>Fax +47 23 30 22 71</a:t>
            </a:r>
            <a:endParaRPr lang="en-GB" sz="1100"/>
          </a:p>
        </p:txBody>
      </p:sp>
      <p:sp>
        <p:nvSpPr>
          <p:cNvPr id="14" name="TekstSylinder 13"/>
          <p:cNvSpPr txBox="1"/>
          <p:nvPr/>
        </p:nvSpPr>
        <p:spPr>
          <a:xfrm>
            <a:off x="7715304" y="6357946"/>
            <a:ext cx="14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smtClean="0">
                <a:hlinkClick r:id="rId5"/>
              </a:rPr>
              <a:t>sales@skipper.no</a:t>
            </a:r>
            <a:endParaRPr lang="en-GB" sz="1100" smtClean="0"/>
          </a:p>
          <a:p>
            <a:r>
              <a:rPr lang="en-GB" sz="1100" smtClean="0">
                <a:hlinkClick r:id="rId6"/>
              </a:rPr>
              <a:t>support@skipper.no</a:t>
            </a:r>
            <a:r>
              <a:rPr lang="en-GB" sz="1100" smtClean="0"/>
              <a:t> </a:t>
            </a:r>
            <a:endParaRPr lang="en-GB" sz="110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3" y="3381308"/>
            <a:ext cx="3321366" cy="287654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25" y="1389055"/>
            <a:ext cx="1362687" cy="2243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30"/>
          <p:cNvSpPr>
            <a:spLocks noChangeArrowheads="1"/>
          </p:cNvSpPr>
          <p:nvPr/>
        </p:nvSpPr>
        <p:spPr bwMode="auto">
          <a:xfrm>
            <a:off x="3357554" y="1676400"/>
            <a:ext cx="5643602" cy="461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dirty="0" smtClean="0"/>
              <a:t>Doppler Speed Log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dirty="0" smtClean="0"/>
              <a:t>Two axis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dirty="0" smtClean="0"/>
              <a:t>Docking function (three axis option)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dirty="0" smtClean="0"/>
              <a:t>Speed over ground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dirty="0" smtClean="0"/>
              <a:t>Depth readout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dirty="0" smtClean="0"/>
              <a:t>Water temperature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dirty="0" smtClean="0"/>
              <a:t>LAN, NMEA, </a:t>
            </a:r>
            <a:r>
              <a:rPr lang="en-GB" sz="2600" dirty="0" err="1" smtClean="0"/>
              <a:t>puls</a:t>
            </a:r>
            <a:r>
              <a:rPr lang="en-GB" sz="2600" dirty="0" smtClean="0"/>
              <a:t> and </a:t>
            </a:r>
            <a:r>
              <a:rPr lang="en-GB" sz="2600" dirty="0" err="1" smtClean="0"/>
              <a:t>analoge</a:t>
            </a:r>
            <a:r>
              <a:rPr lang="en-GB" sz="2600" dirty="0" smtClean="0"/>
              <a:t> signals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dirty="0" smtClean="0"/>
              <a:t>9,4” LCD Colour touch screen</a:t>
            </a:r>
            <a:r>
              <a:rPr lang="en-GB" sz="2800" dirty="0" smtClean="0"/>
              <a:t>	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sz="2600" dirty="0"/>
          </a:p>
        </p:txBody>
      </p:sp>
      <p:sp>
        <p:nvSpPr>
          <p:cNvPr id="13" name="Rectangle 1031"/>
          <p:cNvSpPr>
            <a:spLocks noChangeArrowheads="1"/>
          </p:cNvSpPr>
          <p:nvPr/>
        </p:nvSpPr>
        <p:spPr bwMode="auto">
          <a:xfrm>
            <a:off x="685800" y="857232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 dirty="0" smtClean="0">
                <a:solidFill>
                  <a:schemeClr val="tx2"/>
                </a:solidFill>
              </a:rPr>
              <a:t>SKIPPER DL2</a:t>
            </a:r>
            <a:endParaRPr lang="en-GB" sz="3600" dirty="0">
              <a:solidFill>
                <a:schemeClr val="tx2"/>
              </a:solidFill>
            </a:endParaRPr>
          </a:p>
        </p:txBody>
      </p:sp>
      <p:pic>
        <p:nvPicPr>
          <p:cNvPr id="6" name="Bilde 5" descr="Wak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2"/>
            <a:ext cx="9144000" cy="1142984"/>
          </a:xfrm>
          <a:prstGeom prst="rect">
            <a:avLst/>
          </a:prstGeom>
        </p:spPr>
      </p:pic>
      <p:pic>
        <p:nvPicPr>
          <p:cNvPr id="7" name="Bilde 6" descr="skipper logo, Black transp.2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84" y="142840"/>
            <a:ext cx="4551195" cy="785818"/>
          </a:xfrm>
          <a:prstGeom prst="rect">
            <a:avLst/>
          </a:prstGeom>
        </p:spPr>
      </p:pic>
      <p:cxnSp>
        <p:nvCxnSpPr>
          <p:cNvPr id="8" name="Rett linje 7"/>
          <p:cNvCxnSpPr/>
          <p:nvPr/>
        </p:nvCxnSpPr>
        <p:spPr>
          <a:xfrm>
            <a:off x="0" y="628650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Sylinder 9"/>
          <p:cNvSpPr txBox="1"/>
          <p:nvPr/>
        </p:nvSpPr>
        <p:spPr>
          <a:xfrm>
            <a:off x="285720" y="6257848"/>
            <a:ext cx="1643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b="1" smtClean="0"/>
              <a:t>SKIPPER</a:t>
            </a:r>
            <a:r>
              <a:rPr lang="en-GB" sz="1100" smtClean="0"/>
              <a:t> Electronics AS</a:t>
            </a:r>
          </a:p>
          <a:p>
            <a:r>
              <a:rPr lang="en-GB" sz="1100" smtClean="0"/>
              <a:t>Enebakkveien 150</a:t>
            </a:r>
          </a:p>
          <a:p>
            <a:r>
              <a:rPr lang="en-GB" sz="1100" smtClean="0"/>
              <a:t>0680 Oslo</a:t>
            </a:r>
            <a:endParaRPr lang="en-GB" sz="1100"/>
          </a:p>
        </p:txBody>
      </p:sp>
      <p:sp>
        <p:nvSpPr>
          <p:cNvPr id="10" name="TekstSylinder 10"/>
          <p:cNvSpPr txBox="1"/>
          <p:nvPr/>
        </p:nvSpPr>
        <p:spPr>
          <a:xfrm>
            <a:off x="3000364" y="6357946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smtClean="0">
                <a:solidFill>
                  <a:schemeClr val="accent1"/>
                </a:solidFill>
              </a:rPr>
              <a:t>www.skipper.no</a:t>
            </a:r>
            <a:endParaRPr lang="en-GB" b="1">
              <a:solidFill>
                <a:schemeClr val="accent1"/>
              </a:solidFill>
            </a:endParaRPr>
          </a:p>
        </p:txBody>
      </p:sp>
      <p:sp>
        <p:nvSpPr>
          <p:cNvPr id="11" name="TekstSylinder 11"/>
          <p:cNvSpPr txBox="1"/>
          <p:nvPr/>
        </p:nvSpPr>
        <p:spPr>
          <a:xfrm>
            <a:off x="6143636" y="6357946"/>
            <a:ext cx="157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smtClean="0"/>
              <a:t>Tlf. +47 23 30 22 70</a:t>
            </a:r>
          </a:p>
          <a:p>
            <a:pPr algn="ctr"/>
            <a:r>
              <a:rPr lang="en-GB" sz="1100" smtClean="0"/>
              <a:t>Fax +47 23 30 22 71</a:t>
            </a:r>
            <a:endParaRPr lang="en-GB" sz="1100"/>
          </a:p>
        </p:txBody>
      </p:sp>
      <p:sp>
        <p:nvSpPr>
          <p:cNvPr id="14" name="TekstSylinder 13"/>
          <p:cNvSpPr txBox="1"/>
          <p:nvPr/>
        </p:nvSpPr>
        <p:spPr>
          <a:xfrm>
            <a:off x="7715304" y="6357946"/>
            <a:ext cx="14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smtClean="0">
                <a:hlinkClick r:id="rId5"/>
              </a:rPr>
              <a:t>sales@skipper.no</a:t>
            </a:r>
            <a:endParaRPr lang="en-GB" sz="1100" smtClean="0"/>
          </a:p>
          <a:p>
            <a:r>
              <a:rPr lang="en-GB" sz="1100" smtClean="0">
                <a:hlinkClick r:id="rId6"/>
              </a:rPr>
              <a:t>support@skipper.no</a:t>
            </a:r>
            <a:r>
              <a:rPr lang="en-GB" sz="1100" smtClean="0"/>
              <a:t> </a:t>
            </a:r>
            <a:endParaRPr lang="en-GB" sz="110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3" y="3381308"/>
            <a:ext cx="3321366" cy="287654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25" y="1389055"/>
            <a:ext cx="1362687" cy="224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4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ChangeArrowheads="1"/>
          </p:cNvSpPr>
          <p:nvPr/>
        </p:nvSpPr>
        <p:spPr bwMode="auto">
          <a:xfrm>
            <a:off x="3357554" y="1571612"/>
            <a:ext cx="5643602" cy="461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smtClean="0"/>
              <a:t>Doppler Speed Log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smtClean="0"/>
              <a:t>Two axis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smtClean="0"/>
              <a:t>Docking function (three axis option)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smtClean="0"/>
              <a:t>Speed over ground (150-200 m)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smtClean="0"/>
              <a:t>Depth readout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smtClean="0"/>
              <a:t>Water temperature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smtClean="0"/>
              <a:t>NMEA, puls and analogue signals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smtClean="0"/>
              <a:t>10,4” LCD Colour screen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smtClean="0"/>
              <a:t>Tank, seavalve for single and double bottom mounting</a:t>
            </a:r>
            <a:r>
              <a:rPr lang="en-GB" sz="2800" smtClean="0"/>
              <a:t>	</a:t>
            </a:r>
          </a:p>
        </p:txBody>
      </p:sp>
      <p:sp>
        <p:nvSpPr>
          <p:cNvPr id="7" name="Rectangle 1031"/>
          <p:cNvSpPr>
            <a:spLocks noChangeArrowheads="1"/>
          </p:cNvSpPr>
          <p:nvPr/>
        </p:nvSpPr>
        <p:spPr bwMode="auto">
          <a:xfrm>
            <a:off x="685800" y="785794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 smtClean="0">
                <a:solidFill>
                  <a:schemeClr val="tx2"/>
                </a:solidFill>
              </a:rPr>
              <a:t>SKIPPER DL850 270kHz</a:t>
            </a:r>
            <a:endParaRPr lang="en-GB" sz="3600">
              <a:solidFill>
                <a:schemeClr val="tx2"/>
              </a:solidFill>
            </a:endParaRPr>
          </a:p>
        </p:txBody>
      </p:sp>
      <p:pic>
        <p:nvPicPr>
          <p:cNvPr id="9" name="Bilde 8" descr="DL850D27-SC alt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071546"/>
            <a:ext cx="1878704" cy="2008990"/>
          </a:xfrm>
          <a:prstGeom prst="rect">
            <a:avLst/>
          </a:prstGeom>
        </p:spPr>
      </p:pic>
      <p:pic>
        <p:nvPicPr>
          <p:cNvPr id="10" name="Bilde 9" descr="DL850D-SC-Cropped copy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2643182"/>
            <a:ext cx="1785950" cy="1889839"/>
          </a:xfrm>
          <a:prstGeom prst="rect">
            <a:avLst/>
          </a:prstGeom>
        </p:spPr>
      </p:pic>
      <p:pic>
        <p:nvPicPr>
          <p:cNvPr id="8" name="Bilde 7" descr="Wak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2"/>
            <a:ext cx="9144000" cy="1142984"/>
          </a:xfrm>
          <a:prstGeom prst="rect">
            <a:avLst/>
          </a:prstGeom>
        </p:spPr>
      </p:pic>
      <p:pic>
        <p:nvPicPr>
          <p:cNvPr id="11" name="Bilde 10" descr="skipper logo, Black transp.2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5984" y="142840"/>
            <a:ext cx="4551195" cy="785818"/>
          </a:xfrm>
          <a:prstGeom prst="rect">
            <a:avLst/>
          </a:prstGeom>
        </p:spPr>
      </p:pic>
      <p:cxnSp>
        <p:nvCxnSpPr>
          <p:cNvPr id="12" name="Rett linje 11"/>
          <p:cNvCxnSpPr/>
          <p:nvPr/>
        </p:nvCxnSpPr>
        <p:spPr>
          <a:xfrm>
            <a:off x="0" y="628650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Sylinder 9"/>
          <p:cNvSpPr txBox="1"/>
          <p:nvPr/>
        </p:nvSpPr>
        <p:spPr>
          <a:xfrm>
            <a:off x="285720" y="6257848"/>
            <a:ext cx="1643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b="1" smtClean="0"/>
              <a:t>SKIPPER</a:t>
            </a:r>
            <a:r>
              <a:rPr lang="en-GB" sz="1100" smtClean="0"/>
              <a:t> Electronics AS</a:t>
            </a:r>
          </a:p>
          <a:p>
            <a:r>
              <a:rPr lang="en-GB" sz="1100" smtClean="0"/>
              <a:t>Enebakkveien 150</a:t>
            </a:r>
          </a:p>
          <a:p>
            <a:r>
              <a:rPr lang="en-GB" sz="1100" smtClean="0"/>
              <a:t>0680 Oslo</a:t>
            </a:r>
            <a:endParaRPr lang="en-GB" sz="1100"/>
          </a:p>
        </p:txBody>
      </p:sp>
      <p:sp>
        <p:nvSpPr>
          <p:cNvPr id="14" name="TekstSylinder 10"/>
          <p:cNvSpPr txBox="1"/>
          <p:nvPr/>
        </p:nvSpPr>
        <p:spPr>
          <a:xfrm>
            <a:off x="3000364" y="6357946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smtClean="0">
                <a:solidFill>
                  <a:schemeClr val="accent1"/>
                </a:solidFill>
              </a:rPr>
              <a:t>www.skipper.no</a:t>
            </a:r>
            <a:endParaRPr lang="en-GB" b="1">
              <a:solidFill>
                <a:schemeClr val="accent1"/>
              </a:solidFill>
            </a:endParaRPr>
          </a:p>
        </p:txBody>
      </p:sp>
      <p:sp>
        <p:nvSpPr>
          <p:cNvPr id="15" name="TekstSylinder 11"/>
          <p:cNvSpPr txBox="1"/>
          <p:nvPr/>
        </p:nvSpPr>
        <p:spPr>
          <a:xfrm>
            <a:off x="6143636" y="6357946"/>
            <a:ext cx="157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smtClean="0"/>
              <a:t>Tlf. +47 23 30 22 70</a:t>
            </a:r>
          </a:p>
          <a:p>
            <a:pPr algn="ctr"/>
            <a:r>
              <a:rPr lang="en-GB" sz="1100" smtClean="0"/>
              <a:t>Fax +47 23 30 22 71</a:t>
            </a:r>
            <a:endParaRPr lang="en-GB" sz="1100"/>
          </a:p>
        </p:txBody>
      </p:sp>
      <p:sp>
        <p:nvSpPr>
          <p:cNvPr id="16" name="TekstSylinder 13"/>
          <p:cNvSpPr txBox="1"/>
          <p:nvPr/>
        </p:nvSpPr>
        <p:spPr>
          <a:xfrm>
            <a:off x="7715304" y="6357946"/>
            <a:ext cx="14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smtClean="0">
                <a:hlinkClick r:id="rId6"/>
              </a:rPr>
              <a:t>sales@skipper.no</a:t>
            </a:r>
            <a:endParaRPr lang="en-GB" sz="1100" smtClean="0"/>
          </a:p>
          <a:p>
            <a:r>
              <a:rPr lang="en-GB" sz="1100" smtClean="0">
                <a:hlinkClick r:id="rId7"/>
              </a:rPr>
              <a:t>support@skipper.no</a:t>
            </a:r>
            <a:r>
              <a:rPr lang="en-GB" sz="1100" smtClean="0"/>
              <a:t> </a:t>
            </a:r>
            <a:endParaRPr lang="en-GB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357554" y="1676400"/>
            <a:ext cx="5643602" cy="461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Electromagnetic Speed Log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Two axis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Water temperature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NMEA, puls and analogue signals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10,4” LCD Colour screen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Tank, seavalve for single and double bottom mounting </a:t>
            </a:r>
          </a:p>
        </p:txBody>
      </p:sp>
      <p:sp>
        <p:nvSpPr>
          <p:cNvPr id="5" name="Rectangle 1031"/>
          <p:cNvSpPr>
            <a:spLocks noChangeArrowheads="1"/>
          </p:cNvSpPr>
          <p:nvPr/>
        </p:nvSpPr>
        <p:spPr bwMode="auto">
          <a:xfrm>
            <a:off x="685800" y="862002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 smtClean="0">
                <a:solidFill>
                  <a:schemeClr val="tx2"/>
                </a:solidFill>
              </a:rPr>
              <a:t>SKIPPER EML224</a:t>
            </a:r>
            <a:endParaRPr lang="en-GB" sz="3600">
              <a:solidFill>
                <a:schemeClr val="tx2"/>
              </a:solidFill>
            </a:endParaRPr>
          </a:p>
        </p:txBody>
      </p:sp>
      <p:pic>
        <p:nvPicPr>
          <p:cNvPr id="7" name="Bilde 6" descr="EML224N-S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142984"/>
            <a:ext cx="1735828" cy="1856206"/>
          </a:xfrm>
          <a:prstGeom prst="rect">
            <a:avLst/>
          </a:prstGeom>
        </p:spPr>
      </p:pic>
      <p:pic>
        <p:nvPicPr>
          <p:cNvPr id="6" name="Bilde 5" descr="EML224N-SA Night-cropped copy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2571744"/>
            <a:ext cx="1857388" cy="1949837"/>
          </a:xfrm>
          <a:prstGeom prst="rect">
            <a:avLst/>
          </a:prstGeom>
        </p:spPr>
      </p:pic>
      <p:pic>
        <p:nvPicPr>
          <p:cNvPr id="8" name="Bilde 7" descr="Wak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2"/>
            <a:ext cx="9144000" cy="1142984"/>
          </a:xfrm>
          <a:prstGeom prst="rect">
            <a:avLst/>
          </a:prstGeom>
        </p:spPr>
      </p:pic>
      <p:pic>
        <p:nvPicPr>
          <p:cNvPr id="9" name="Bilde 8" descr="skipper logo, Black transp.2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5984" y="142840"/>
            <a:ext cx="4551195" cy="785818"/>
          </a:xfrm>
          <a:prstGeom prst="rect">
            <a:avLst/>
          </a:prstGeom>
        </p:spPr>
      </p:pic>
      <p:cxnSp>
        <p:nvCxnSpPr>
          <p:cNvPr id="10" name="Rett linje 9"/>
          <p:cNvCxnSpPr/>
          <p:nvPr/>
        </p:nvCxnSpPr>
        <p:spPr>
          <a:xfrm>
            <a:off x="0" y="628650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Sylinder 9"/>
          <p:cNvSpPr txBox="1"/>
          <p:nvPr/>
        </p:nvSpPr>
        <p:spPr>
          <a:xfrm>
            <a:off x="285720" y="6257848"/>
            <a:ext cx="1643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b="1" smtClean="0"/>
              <a:t>SKIPPER</a:t>
            </a:r>
            <a:r>
              <a:rPr lang="en-GB" sz="1100" smtClean="0"/>
              <a:t> Electronics AS</a:t>
            </a:r>
          </a:p>
          <a:p>
            <a:r>
              <a:rPr lang="en-GB" sz="1100" smtClean="0"/>
              <a:t>Enebakkveien 150</a:t>
            </a:r>
          </a:p>
          <a:p>
            <a:r>
              <a:rPr lang="en-GB" sz="1100" smtClean="0"/>
              <a:t>0680 Oslo</a:t>
            </a:r>
            <a:endParaRPr lang="en-GB" sz="1100"/>
          </a:p>
        </p:txBody>
      </p:sp>
      <p:sp>
        <p:nvSpPr>
          <p:cNvPr id="12" name="TekstSylinder 10"/>
          <p:cNvSpPr txBox="1"/>
          <p:nvPr/>
        </p:nvSpPr>
        <p:spPr>
          <a:xfrm>
            <a:off x="3000364" y="6357946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smtClean="0">
                <a:solidFill>
                  <a:schemeClr val="accent1"/>
                </a:solidFill>
              </a:rPr>
              <a:t>www.skipper.no</a:t>
            </a:r>
            <a:endParaRPr lang="en-GB" b="1">
              <a:solidFill>
                <a:schemeClr val="accent1"/>
              </a:solidFill>
            </a:endParaRPr>
          </a:p>
        </p:txBody>
      </p:sp>
      <p:sp>
        <p:nvSpPr>
          <p:cNvPr id="13" name="TekstSylinder 11"/>
          <p:cNvSpPr txBox="1"/>
          <p:nvPr/>
        </p:nvSpPr>
        <p:spPr>
          <a:xfrm>
            <a:off x="6143636" y="6357946"/>
            <a:ext cx="157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smtClean="0"/>
              <a:t>Tlf. +47 23 30 22 70</a:t>
            </a:r>
          </a:p>
          <a:p>
            <a:pPr algn="ctr"/>
            <a:r>
              <a:rPr lang="en-GB" sz="1100" smtClean="0"/>
              <a:t>Fax +47 23 30 22 71</a:t>
            </a:r>
            <a:endParaRPr lang="en-GB" sz="1100"/>
          </a:p>
        </p:txBody>
      </p:sp>
      <p:sp>
        <p:nvSpPr>
          <p:cNvPr id="14" name="TekstSylinder 13"/>
          <p:cNvSpPr txBox="1"/>
          <p:nvPr/>
        </p:nvSpPr>
        <p:spPr>
          <a:xfrm>
            <a:off x="7715304" y="6357946"/>
            <a:ext cx="14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smtClean="0">
                <a:hlinkClick r:id="rId6"/>
              </a:rPr>
              <a:t>sales@skipper.no</a:t>
            </a:r>
            <a:endParaRPr lang="en-GB" sz="1100" smtClean="0"/>
          </a:p>
          <a:p>
            <a:r>
              <a:rPr lang="en-GB" sz="1100" smtClean="0">
                <a:hlinkClick r:id="rId7"/>
              </a:rPr>
              <a:t>support@skipper.no</a:t>
            </a:r>
            <a:r>
              <a:rPr lang="en-GB" sz="1100" smtClean="0"/>
              <a:t> </a:t>
            </a:r>
            <a:endParaRPr lang="en-GB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357554" y="1676400"/>
            <a:ext cx="5643602" cy="461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/>
              <a:t>Electromagnetic Speed Log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/>
              <a:t>Compact display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/>
              <a:t>144x144mm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/>
              <a:t>One or two axis Speed Log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/>
              <a:t>Water temperature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/>
              <a:t>NMEA, puls and analogue signals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/>
              <a:t>Tank, seavalve for single and double bottom mounting </a:t>
            </a:r>
          </a:p>
        </p:txBody>
      </p:sp>
      <p:sp>
        <p:nvSpPr>
          <p:cNvPr id="5" name="Rectangle 1031"/>
          <p:cNvSpPr>
            <a:spLocks noChangeArrowheads="1"/>
          </p:cNvSpPr>
          <p:nvPr/>
        </p:nvSpPr>
        <p:spPr bwMode="auto">
          <a:xfrm>
            <a:off x="685800" y="862002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 smtClean="0">
                <a:solidFill>
                  <a:schemeClr val="tx2"/>
                </a:solidFill>
              </a:rPr>
              <a:t>SKIPPER EML224 Compact</a:t>
            </a:r>
            <a:endParaRPr lang="en-GB" sz="3600">
              <a:solidFill>
                <a:schemeClr val="tx2"/>
              </a:solidFill>
            </a:endParaRPr>
          </a:p>
        </p:txBody>
      </p:sp>
      <p:pic>
        <p:nvPicPr>
          <p:cNvPr id="6" name="Bilde 5" descr="EML224 Compact display CD401E2-S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1" y="1500174"/>
            <a:ext cx="1357322" cy="1344597"/>
          </a:xfrm>
          <a:prstGeom prst="rect">
            <a:avLst/>
          </a:prstGeom>
        </p:spPr>
      </p:pic>
      <p:pic>
        <p:nvPicPr>
          <p:cNvPr id="7" name="Bilde 6" descr="EML224 Compact display CD401E1-SA-cropped copy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2571744"/>
            <a:ext cx="1295845" cy="1292082"/>
          </a:xfrm>
          <a:prstGeom prst="rect">
            <a:avLst/>
          </a:prstGeom>
        </p:spPr>
      </p:pic>
      <p:pic>
        <p:nvPicPr>
          <p:cNvPr id="8" name="Bilde 7" descr="Wak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2"/>
            <a:ext cx="9144000" cy="1142984"/>
          </a:xfrm>
          <a:prstGeom prst="rect">
            <a:avLst/>
          </a:prstGeom>
        </p:spPr>
      </p:pic>
      <p:pic>
        <p:nvPicPr>
          <p:cNvPr id="9" name="Bilde 8" descr="skipper logo, Black transp.2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5984" y="142840"/>
            <a:ext cx="4551195" cy="785818"/>
          </a:xfrm>
          <a:prstGeom prst="rect">
            <a:avLst/>
          </a:prstGeom>
        </p:spPr>
      </p:pic>
      <p:cxnSp>
        <p:nvCxnSpPr>
          <p:cNvPr id="10" name="Rett linje 9"/>
          <p:cNvCxnSpPr/>
          <p:nvPr/>
        </p:nvCxnSpPr>
        <p:spPr>
          <a:xfrm>
            <a:off x="0" y="628650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Sylinder 9"/>
          <p:cNvSpPr txBox="1"/>
          <p:nvPr/>
        </p:nvSpPr>
        <p:spPr>
          <a:xfrm>
            <a:off x="285720" y="6257848"/>
            <a:ext cx="1643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b="1" smtClean="0"/>
              <a:t>SKIPPER</a:t>
            </a:r>
            <a:r>
              <a:rPr lang="en-GB" sz="1100" smtClean="0"/>
              <a:t> Electronics AS</a:t>
            </a:r>
          </a:p>
          <a:p>
            <a:r>
              <a:rPr lang="en-GB" sz="1100" smtClean="0"/>
              <a:t>Enebakkveien 150</a:t>
            </a:r>
          </a:p>
          <a:p>
            <a:r>
              <a:rPr lang="en-GB" sz="1100" smtClean="0"/>
              <a:t>0680 Oslo</a:t>
            </a:r>
            <a:endParaRPr lang="en-GB" sz="1100"/>
          </a:p>
        </p:txBody>
      </p:sp>
      <p:sp>
        <p:nvSpPr>
          <p:cNvPr id="12" name="TekstSylinder 10"/>
          <p:cNvSpPr txBox="1"/>
          <p:nvPr/>
        </p:nvSpPr>
        <p:spPr>
          <a:xfrm>
            <a:off x="3000364" y="6357946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smtClean="0">
                <a:solidFill>
                  <a:schemeClr val="accent1"/>
                </a:solidFill>
              </a:rPr>
              <a:t>www.skipper.no</a:t>
            </a:r>
            <a:endParaRPr lang="en-GB" b="1">
              <a:solidFill>
                <a:schemeClr val="accent1"/>
              </a:solidFill>
            </a:endParaRPr>
          </a:p>
        </p:txBody>
      </p:sp>
      <p:sp>
        <p:nvSpPr>
          <p:cNvPr id="13" name="TekstSylinder 11"/>
          <p:cNvSpPr txBox="1"/>
          <p:nvPr/>
        </p:nvSpPr>
        <p:spPr>
          <a:xfrm>
            <a:off x="6143636" y="6357946"/>
            <a:ext cx="157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smtClean="0"/>
              <a:t>Tlf. +47 23 30 22 70</a:t>
            </a:r>
          </a:p>
          <a:p>
            <a:pPr algn="ctr"/>
            <a:r>
              <a:rPr lang="en-GB" sz="1100" smtClean="0"/>
              <a:t>Fax +47 23 30 22 71</a:t>
            </a:r>
            <a:endParaRPr lang="en-GB" sz="1100"/>
          </a:p>
        </p:txBody>
      </p:sp>
      <p:sp>
        <p:nvSpPr>
          <p:cNvPr id="14" name="TekstSylinder 13"/>
          <p:cNvSpPr txBox="1"/>
          <p:nvPr/>
        </p:nvSpPr>
        <p:spPr>
          <a:xfrm>
            <a:off x="7715304" y="6357946"/>
            <a:ext cx="14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smtClean="0">
                <a:hlinkClick r:id="rId6"/>
              </a:rPr>
              <a:t>sales@skipper.no</a:t>
            </a:r>
            <a:endParaRPr lang="en-GB" sz="1100" smtClean="0"/>
          </a:p>
          <a:p>
            <a:r>
              <a:rPr lang="en-GB" sz="1100" smtClean="0">
                <a:hlinkClick r:id="rId7"/>
              </a:rPr>
              <a:t>support@skipper.no</a:t>
            </a:r>
            <a:r>
              <a:rPr lang="en-GB" sz="1100" smtClean="0"/>
              <a:t> </a:t>
            </a:r>
            <a:endParaRPr lang="en-GB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0"/>
          <p:cNvSpPr>
            <a:spLocks noChangeArrowheads="1"/>
          </p:cNvSpPr>
          <p:nvPr/>
        </p:nvSpPr>
        <p:spPr bwMode="auto">
          <a:xfrm>
            <a:off x="3500398" y="1676400"/>
            <a:ext cx="5643602" cy="461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/>
              <a:t>Digital Speed Log repeater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/>
              <a:t>One, two or three axis speed(docking)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/>
              <a:t>NMEA signals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/>
              <a:t>Alarms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/>
              <a:t>Flexible mounting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/>
              <a:t>Trip/total</a:t>
            </a:r>
          </a:p>
        </p:txBody>
      </p:sp>
      <p:sp>
        <p:nvSpPr>
          <p:cNvPr id="3" name="Rectangle 1031"/>
          <p:cNvSpPr>
            <a:spLocks noChangeArrowheads="1"/>
          </p:cNvSpPr>
          <p:nvPr/>
        </p:nvSpPr>
        <p:spPr bwMode="auto">
          <a:xfrm>
            <a:off x="828644" y="862002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 smtClean="0">
                <a:solidFill>
                  <a:schemeClr val="tx2"/>
                </a:solidFill>
              </a:rPr>
              <a:t>SKIPPER IR300 and CD401</a:t>
            </a:r>
            <a:endParaRPr lang="en-GB" sz="3600">
              <a:solidFill>
                <a:schemeClr val="tx2"/>
              </a:solidFill>
            </a:endParaRPr>
          </a:p>
        </p:txBody>
      </p:sp>
      <p:pic>
        <p:nvPicPr>
          <p:cNvPr id="4" name="Bilde 3" descr="ENIR300-S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02" y="1428736"/>
            <a:ext cx="1519583" cy="1511030"/>
          </a:xfrm>
          <a:prstGeom prst="rect">
            <a:avLst/>
          </a:prstGeom>
        </p:spPr>
      </p:pic>
      <p:pic>
        <p:nvPicPr>
          <p:cNvPr id="5" name="Bilde 4" descr="EML224 Compact display CD401E2-S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3245468"/>
            <a:ext cx="1571636" cy="1556902"/>
          </a:xfrm>
          <a:prstGeom prst="rect">
            <a:avLst/>
          </a:prstGeom>
        </p:spPr>
      </p:pic>
      <p:pic>
        <p:nvPicPr>
          <p:cNvPr id="6" name="Bilde 5" descr="Wak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2"/>
            <a:ext cx="9144000" cy="1142984"/>
          </a:xfrm>
          <a:prstGeom prst="rect">
            <a:avLst/>
          </a:prstGeom>
        </p:spPr>
      </p:pic>
      <p:pic>
        <p:nvPicPr>
          <p:cNvPr id="7" name="Bilde 6" descr="skipper logo, Black transp.2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5984" y="142840"/>
            <a:ext cx="4551195" cy="785818"/>
          </a:xfrm>
          <a:prstGeom prst="rect">
            <a:avLst/>
          </a:prstGeom>
        </p:spPr>
      </p:pic>
      <p:cxnSp>
        <p:nvCxnSpPr>
          <p:cNvPr id="8" name="Rett linje 7"/>
          <p:cNvCxnSpPr/>
          <p:nvPr/>
        </p:nvCxnSpPr>
        <p:spPr>
          <a:xfrm>
            <a:off x="0" y="628650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Sylinder 9"/>
          <p:cNvSpPr txBox="1"/>
          <p:nvPr/>
        </p:nvSpPr>
        <p:spPr>
          <a:xfrm>
            <a:off x="285720" y="6257848"/>
            <a:ext cx="1643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b="1" smtClean="0"/>
              <a:t>SKIPPER</a:t>
            </a:r>
            <a:r>
              <a:rPr lang="en-GB" sz="1100" smtClean="0"/>
              <a:t> Electronics AS</a:t>
            </a:r>
          </a:p>
          <a:p>
            <a:r>
              <a:rPr lang="en-GB" sz="1100" smtClean="0"/>
              <a:t>Enebakkveien 150</a:t>
            </a:r>
          </a:p>
          <a:p>
            <a:r>
              <a:rPr lang="en-GB" sz="1100" smtClean="0"/>
              <a:t>0680 Oslo</a:t>
            </a:r>
            <a:endParaRPr lang="en-GB" sz="1100"/>
          </a:p>
        </p:txBody>
      </p:sp>
      <p:sp>
        <p:nvSpPr>
          <p:cNvPr id="10" name="TekstSylinder 10"/>
          <p:cNvSpPr txBox="1"/>
          <p:nvPr/>
        </p:nvSpPr>
        <p:spPr>
          <a:xfrm>
            <a:off x="3000364" y="6357946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smtClean="0">
                <a:solidFill>
                  <a:schemeClr val="accent1"/>
                </a:solidFill>
              </a:rPr>
              <a:t>www.skipper.no</a:t>
            </a:r>
            <a:endParaRPr lang="en-GB" b="1">
              <a:solidFill>
                <a:schemeClr val="accent1"/>
              </a:solidFill>
            </a:endParaRPr>
          </a:p>
        </p:txBody>
      </p:sp>
      <p:sp>
        <p:nvSpPr>
          <p:cNvPr id="11" name="TekstSylinder 11"/>
          <p:cNvSpPr txBox="1"/>
          <p:nvPr/>
        </p:nvSpPr>
        <p:spPr>
          <a:xfrm>
            <a:off x="6143636" y="6357946"/>
            <a:ext cx="157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smtClean="0"/>
              <a:t>Tlf. +47 23 30 22 70</a:t>
            </a:r>
          </a:p>
          <a:p>
            <a:pPr algn="ctr"/>
            <a:r>
              <a:rPr lang="en-GB" sz="1100" smtClean="0"/>
              <a:t>Fax +47 23 30 22 71</a:t>
            </a:r>
            <a:endParaRPr lang="en-GB" sz="1100"/>
          </a:p>
        </p:txBody>
      </p:sp>
      <p:sp>
        <p:nvSpPr>
          <p:cNvPr id="12" name="TekstSylinder 13"/>
          <p:cNvSpPr txBox="1"/>
          <p:nvPr/>
        </p:nvSpPr>
        <p:spPr>
          <a:xfrm>
            <a:off x="7715304" y="6357946"/>
            <a:ext cx="14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smtClean="0">
                <a:hlinkClick r:id="rId6"/>
              </a:rPr>
              <a:t>sales@skipper.no</a:t>
            </a:r>
            <a:endParaRPr lang="en-GB" sz="1100" smtClean="0"/>
          </a:p>
          <a:p>
            <a:r>
              <a:rPr lang="en-GB" sz="1100" smtClean="0">
                <a:hlinkClick r:id="rId7"/>
              </a:rPr>
              <a:t>support@skipper.no</a:t>
            </a:r>
            <a:r>
              <a:rPr lang="en-GB" sz="1100" smtClean="0"/>
              <a:t> </a:t>
            </a:r>
            <a:endParaRPr lang="en-GB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Wake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142984"/>
          </a:xfrm>
          <a:prstGeom prst="rect">
            <a:avLst/>
          </a:prstGeom>
        </p:spPr>
      </p:pic>
      <p:pic>
        <p:nvPicPr>
          <p:cNvPr id="3" name="Bilde 2" descr="skipper logo, Black transp.2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142852"/>
            <a:ext cx="4551195" cy="785818"/>
          </a:xfrm>
          <a:prstGeom prst="rect">
            <a:avLst/>
          </a:prstGeom>
        </p:spPr>
      </p:pic>
      <p:cxnSp>
        <p:nvCxnSpPr>
          <p:cNvPr id="4" name="Rett linje 3"/>
          <p:cNvCxnSpPr/>
          <p:nvPr/>
        </p:nvCxnSpPr>
        <p:spPr>
          <a:xfrm>
            <a:off x="0" y="628653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Sylinder 9"/>
          <p:cNvSpPr txBox="1"/>
          <p:nvPr/>
        </p:nvSpPr>
        <p:spPr>
          <a:xfrm>
            <a:off x="285720" y="6257860"/>
            <a:ext cx="1643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b="1" smtClean="0"/>
              <a:t>SKIPPER</a:t>
            </a:r>
            <a:r>
              <a:rPr lang="en-GB" sz="1100" smtClean="0"/>
              <a:t> Electronics AS</a:t>
            </a:r>
          </a:p>
          <a:p>
            <a:r>
              <a:rPr lang="en-GB" sz="1100" smtClean="0"/>
              <a:t>Enebakkveien 150</a:t>
            </a:r>
          </a:p>
          <a:p>
            <a:r>
              <a:rPr lang="en-GB" sz="1100" smtClean="0"/>
              <a:t>0680 Oslo</a:t>
            </a:r>
            <a:endParaRPr lang="en-GB" sz="1100"/>
          </a:p>
        </p:txBody>
      </p:sp>
      <p:sp>
        <p:nvSpPr>
          <p:cNvPr id="6" name="TekstSylinder 10"/>
          <p:cNvSpPr txBox="1"/>
          <p:nvPr/>
        </p:nvSpPr>
        <p:spPr>
          <a:xfrm>
            <a:off x="3000364" y="6357970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smtClean="0">
                <a:solidFill>
                  <a:schemeClr val="accent1"/>
                </a:solidFill>
              </a:rPr>
              <a:t>www.skipper.no</a:t>
            </a:r>
            <a:endParaRPr lang="en-GB" b="1">
              <a:solidFill>
                <a:schemeClr val="accent1"/>
              </a:solidFill>
            </a:endParaRPr>
          </a:p>
        </p:txBody>
      </p:sp>
      <p:sp>
        <p:nvSpPr>
          <p:cNvPr id="7" name="TekstSylinder 11"/>
          <p:cNvSpPr txBox="1"/>
          <p:nvPr/>
        </p:nvSpPr>
        <p:spPr>
          <a:xfrm>
            <a:off x="6143636" y="6357946"/>
            <a:ext cx="157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smtClean="0"/>
              <a:t>Tlf. +47 23 30 22 70</a:t>
            </a:r>
          </a:p>
          <a:p>
            <a:pPr algn="ctr"/>
            <a:r>
              <a:rPr lang="en-GB" sz="1100" smtClean="0"/>
              <a:t>Fax +47 23 30 22 71</a:t>
            </a:r>
            <a:endParaRPr lang="en-GB" sz="1100"/>
          </a:p>
        </p:txBody>
      </p:sp>
      <p:sp>
        <p:nvSpPr>
          <p:cNvPr id="8" name="TekstSylinder 13"/>
          <p:cNvSpPr txBox="1"/>
          <p:nvPr/>
        </p:nvSpPr>
        <p:spPr>
          <a:xfrm>
            <a:off x="7715304" y="6357946"/>
            <a:ext cx="14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smtClean="0">
                <a:hlinkClick r:id="rId4"/>
              </a:rPr>
              <a:t>sales@skipper.no</a:t>
            </a:r>
            <a:endParaRPr lang="en-GB" sz="1100" smtClean="0"/>
          </a:p>
          <a:p>
            <a:r>
              <a:rPr lang="en-GB" sz="1100" smtClean="0">
                <a:hlinkClick r:id="rId5"/>
              </a:rPr>
              <a:t>support@skipper.no</a:t>
            </a:r>
            <a:r>
              <a:rPr lang="en-GB" sz="1100" smtClean="0"/>
              <a:t> </a:t>
            </a:r>
            <a:endParaRPr lang="en-GB" sz="1100"/>
          </a:p>
        </p:txBody>
      </p:sp>
      <p:sp>
        <p:nvSpPr>
          <p:cNvPr id="9" name="Rectangle 1030"/>
          <p:cNvSpPr>
            <a:spLocks noChangeArrowheads="1"/>
          </p:cNvSpPr>
          <p:nvPr/>
        </p:nvSpPr>
        <p:spPr bwMode="auto">
          <a:xfrm>
            <a:off x="1928826" y="1857364"/>
            <a:ext cx="721520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2800" b="1" baseline="30000" dirty="0" smtClean="0"/>
              <a:t>• Depth 		– below surface, keel and transducer</a:t>
            </a:r>
          </a:p>
          <a:p>
            <a:r>
              <a:rPr lang="en-GB" sz="2800" b="1" baseline="30000" dirty="0" smtClean="0"/>
              <a:t>• Speed 		– over ground and through water </a:t>
            </a:r>
          </a:p>
          <a:p>
            <a:r>
              <a:rPr lang="en-GB" sz="2800" b="1" baseline="30000" dirty="0" smtClean="0"/>
              <a:t>• Distance 	– total/trip for both groundspeed and </a:t>
            </a:r>
            <a:r>
              <a:rPr lang="en-GB" sz="2800" b="1" baseline="30000" dirty="0" err="1" smtClean="0"/>
              <a:t>waterspeed</a:t>
            </a:r>
            <a:endParaRPr lang="en-GB" sz="2800" b="1" baseline="30000" dirty="0" smtClean="0"/>
          </a:p>
          <a:p>
            <a:r>
              <a:rPr lang="en-GB" sz="2800" b="1" baseline="30000" dirty="0" smtClean="0"/>
              <a:t>• Heading 	– true, magnetic and relative</a:t>
            </a:r>
          </a:p>
          <a:p>
            <a:r>
              <a:rPr lang="en-GB" sz="2800" b="1" baseline="30000" dirty="0" smtClean="0"/>
              <a:t>• Rotation 	– rate of turn and direction </a:t>
            </a:r>
          </a:p>
          <a:p>
            <a:r>
              <a:rPr lang="en-GB" sz="2800" b="1" baseline="30000" dirty="0" smtClean="0"/>
              <a:t>• Wind 		– speed and direction (true, magnetic and relative)</a:t>
            </a:r>
          </a:p>
          <a:p>
            <a:r>
              <a:rPr lang="en-GB" sz="2800" b="1" baseline="30000" dirty="0" smtClean="0"/>
              <a:t>• Temp. 		– water and air  </a:t>
            </a:r>
          </a:p>
          <a:p>
            <a:r>
              <a:rPr lang="en-GB" sz="2800" b="1" baseline="30000" dirty="0" smtClean="0"/>
              <a:t>• Drive 		– RPM, propeller pitch and rudder position</a:t>
            </a:r>
          </a:p>
          <a:p>
            <a:r>
              <a:rPr lang="en-GB" sz="2800" b="1" baseline="30000" dirty="0" smtClean="0"/>
              <a:t>• Clock 		– UTC, local time and expected time of arrival</a:t>
            </a:r>
            <a:endParaRPr lang="en-GB" sz="2800" b="1" dirty="0" smtClean="0"/>
          </a:p>
        </p:txBody>
      </p:sp>
      <p:sp>
        <p:nvSpPr>
          <p:cNvPr id="10" name="Rectangle 1031"/>
          <p:cNvSpPr>
            <a:spLocks noChangeArrowheads="1"/>
          </p:cNvSpPr>
          <p:nvPr/>
        </p:nvSpPr>
        <p:spPr bwMode="auto">
          <a:xfrm>
            <a:off x="828644" y="862002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 smtClean="0">
                <a:solidFill>
                  <a:schemeClr val="tx2"/>
                </a:solidFill>
              </a:rPr>
              <a:t>SKIPPER CD401 Multirepeater</a:t>
            </a:r>
            <a:endParaRPr lang="en-GB" sz="3600">
              <a:solidFill>
                <a:schemeClr val="tx2"/>
              </a:solidFill>
            </a:endParaRPr>
          </a:p>
        </p:txBody>
      </p:sp>
      <p:pic>
        <p:nvPicPr>
          <p:cNvPr id="13" name="Bilde 12" descr="EML224 Compact display CD401E2-S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1643050"/>
            <a:ext cx="1571636" cy="1556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5924276"/>
              </p:ext>
            </p:extLst>
          </p:nvPr>
        </p:nvGraphicFramePr>
        <p:xfrm>
          <a:off x="29236" y="0"/>
          <a:ext cx="906482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3" imgW="11344233" imgH="8019915" progId="AcroExch.Document.DC">
                  <p:embed/>
                </p:oleObj>
              </mc:Choice>
              <mc:Fallback>
                <p:oleObj name="Acrobat Document" r:id="rId3" imgW="11344233" imgH="801991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236" y="0"/>
                        <a:ext cx="906482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0"/>
          <p:cNvSpPr>
            <a:spLocks noChangeArrowheads="1"/>
          </p:cNvSpPr>
          <p:nvPr/>
        </p:nvSpPr>
        <p:spPr bwMode="auto">
          <a:xfrm>
            <a:off x="285720" y="1676400"/>
            <a:ext cx="8715436" cy="461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DGR360 Digital Gyro Repeater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Taiyo 1550 Direction Finder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Taiyo 1630 Direction Finder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Taiyo TF-712 Weather fax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sz="2800"/>
          </a:p>
        </p:txBody>
      </p:sp>
      <p:sp>
        <p:nvSpPr>
          <p:cNvPr id="3" name="Rectangle 1031"/>
          <p:cNvSpPr>
            <a:spLocks noChangeArrowheads="1"/>
          </p:cNvSpPr>
          <p:nvPr/>
        </p:nvSpPr>
        <p:spPr bwMode="auto">
          <a:xfrm>
            <a:off x="685800" y="862002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 smtClean="0">
                <a:solidFill>
                  <a:schemeClr val="tx2"/>
                </a:solidFill>
              </a:rPr>
              <a:t>Other products for navigation</a:t>
            </a:r>
            <a:endParaRPr lang="en-GB" sz="3600">
              <a:solidFill>
                <a:schemeClr val="tx2"/>
              </a:solidFill>
            </a:endParaRPr>
          </a:p>
        </p:txBody>
      </p:sp>
      <p:pic>
        <p:nvPicPr>
          <p:cNvPr id="4" name="Bilde 3" descr="Wake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142984"/>
          </a:xfrm>
          <a:prstGeom prst="rect">
            <a:avLst/>
          </a:prstGeom>
        </p:spPr>
      </p:pic>
      <p:pic>
        <p:nvPicPr>
          <p:cNvPr id="5" name="Bilde 4" descr="skipper logo, Black transp.2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142852"/>
            <a:ext cx="4551195" cy="785818"/>
          </a:xfrm>
          <a:prstGeom prst="rect">
            <a:avLst/>
          </a:prstGeom>
        </p:spPr>
      </p:pic>
      <p:cxnSp>
        <p:nvCxnSpPr>
          <p:cNvPr id="6" name="Rett linje 5"/>
          <p:cNvCxnSpPr/>
          <p:nvPr/>
        </p:nvCxnSpPr>
        <p:spPr>
          <a:xfrm>
            <a:off x="0" y="628653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Sylinder 9"/>
          <p:cNvSpPr txBox="1"/>
          <p:nvPr/>
        </p:nvSpPr>
        <p:spPr>
          <a:xfrm>
            <a:off x="285720" y="6257860"/>
            <a:ext cx="1643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b="1" smtClean="0"/>
              <a:t>SKIPPER</a:t>
            </a:r>
            <a:r>
              <a:rPr lang="en-GB" sz="1100" smtClean="0"/>
              <a:t> Electronics AS</a:t>
            </a:r>
          </a:p>
          <a:p>
            <a:r>
              <a:rPr lang="en-GB" sz="1100" smtClean="0"/>
              <a:t>Enebakkveien 150</a:t>
            </a:r>
          </a:p>
          <a:p>
            <a:r>
              <a:rPr lang="en-GB" sz="1100" smtClean="0"/>
              <a:t>0680 Oslo</a:t>
            </a:r>
            <a:endParaRPr lang="en-GB" sz="1100"/>
          </a:p>
        </p:txBody>
      </p:sp>
      <p:sp>
        <p:nvSpPr>
          <p:cNvPr id="8" name="TekstSylinder 10"/>
          <p:cNvSpPr txBox="1"/>
          <p:nvPr/>
        </p:nvSpPr>
        <p:spPr>
          <a:xfrm>
            <a:off x="3000364" y="6357970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smtClean="0">
                <a:solidFill>
                  <a:schemeClr val="accent1"/>
                </a:solidFill>
              </a:rPr>
              <a:t>www.skipper.no</a:t>
            </a:r>
            <a:endParaRPr lang="en-GB" b="1">
              <a:solidFill>
                <a:schemeClr val="accent1"/>
              </a:solidFill>
            </a:endParaRPr>
          </a:p>
        </p:txBody>
      </p:sp>
      <p:sp>
        <p:nvSpPr>
          <p:cNvPr id="9" name="TekstSylinder 11"/>
          <p:cNvSpPr txBox="1"/>
          <p:nvPr/>
        </p:nvSpPr>
        <p:spPr>
          <a:xfrm>
            <a:off x="6143636" y="6357946"/>
            <a:ext cx="157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smtClean="0"/>
              <a:t>Tlf. +47 23 30 22 70</a:t>
            </a:r>
          </a:p>
          <a:p>
            <a:pPr algn="ctr"/>
            <a:r>
              <a:rPr lang="en-GB" sz="1100" smtClean="0"/>
              <a:t>Fax +47 23 30 22 71</a:t>
            </a:r>
            <a:endParaRPr lang="en-GB" sz="1100"/>
          </a:p>
        </p:txBody>
      </p:sp>
      <p:sp>
        <p:nvSpPr>
          <p:cNvPr id="10" name="TekstSylinder 13"/>
          <p:cNvSpPr txBox="1"/>
          <p:nvPr/>
        </p:nvSpPr>
        <p:spPr>
          <a:xfrm>
            <a:off x="7715304" y="6357946"/>
            <a:ext cx="14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smtClean="0">
                <a:hlinkClick r:id="rId4"/>
              </a:rPr>
              <a:t>sales@skipper.no</a:t>
            </a:r>
            <a:endParaRPr lang="en-GB" sz="1100" smtClean="0"/>
          </a:p>
          <a:p>
            <a:r>
              <a:rPr lang="en-GB" sz="1100" smtClean="0">
                <a:hlinkClick r:id="rId5"/>
              </a:rPr>
              <a:t>support@skipper.no</a:t>
            </a:r>
            <a:r>
              <a:rPr lang="en-GB" sz="1100" smtClean="0"/>
              <a:t> </a:t>
            </a:r>
            <a:endParaRPr lang="en-GB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0010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SKIPPER Electronics AS</a:t>
            </a: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3200" dirty="0" smtClean="0"/>
              <a:t>26 persons in 5 departments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3200" dirty="0" smtClean="0"/>
              <a:t>Administration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3200" dirty="0" smtClean="0"/>
              <a:t>Development</a:t>
            </a:r>
          </a:p>
          <a:p>
            <a:pPr marL="685800" lvl="1" indent="-228600">
              <a:spcBef>
                <a:spcPct val="20000"/>
              </a:spcBef>
              <a:buFontTx/>
              <a:buChar char="•"/>
              <a:defRPr/>
            </a:pPr>
            <a:r>
              <a:rPr lang="en-US" sz="3200" dirty="0" smtClean="0"/>
              <a:t>Support/Service</a:t>
            </a:r>
          </a:p>
          <a:p>
            <a:pPr marL="685800" lvl="1" indent="-228600">
              <a:spcBef>
                <a:spcPct val="20000"/>
              </a:spcBef>
              <a:buFontTx/>
              <a:buChar char="•"/>
              <a:defRPr/>
            </a:pPr>
            <a:r>
              <a:rPr lang="en-US" sz="3200" dirty="0" smtClean="0"/>
              <a:t>Production</a:t>
            </a:r>
          </a:p>
          <a:p>
            <a:pPr marL="685800" lvl="1" indent="-228600">
              <a:spcBef>
                <a:spcPct val="20000"/>
              </a:spcBef>
              <a:buFontTx/>
              <a:buChar char="•"/>
              <a:defRPr/>
            </a:pPr>
            <a:r>
              <a:rPr lang="en-US" sz="3200" dirty="0" smtClean="0"/>
              <a:t>Sales/Marketing</a:t>
            </a:r>
          </a:p>
        </p:txBody>
      </p:sp>
      <p:pic>
        <p:nvPicPr>
          <p:cNvPr id="4" name="Bilde 3" descr="Wake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2"/>
            <a:ext cx="9144000" cy="1142984"/>
          </a:xfrm>
          <a:prstGeom prst="rect">
            <a:avLst/>
          </a:prstGeom>
        </p:spPr>
      </p:pic>
      <p:pic>
        <p:nvPicPr>
          <p:cNvPr id="5" name="Bilde 4" descr="skipper logo, Black transp.2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142840"/>
            <a:ext cx="4551195" cy="785818"/>
          </a:xfrm>
          <a:prstGeom prst="rect">
            <a:avLst/>
          </a:prstGeom>
        </p:spPr>
      </p:pic>
      <p:cxnSp>
        <p:nvCxnSpPr>
          <p:cNvPr id="6" name="Rett linje 5"/>
          <p:cNvCxnSpPr/>
          <p:nvPr/>
        </p:nvCxnSpPr>
        <p:spPr>
          <a:xfrm>
            <a:off x="0" y="628650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Sylinder 9"/>
          <p:cNvSpPr txBox="1"/>
          <p:nvPr/>
        </p:nvSpPr>
        <p:spPr>
          <a:xfrm>
            <a:off x="285720" y="6257848"/>
            <a:ext cx="1643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smtClean="0"/>
              <a:t>SKIPPER</a:t>
            </a:r>
            <a:r>
              <a:rPr lang="en-US" sz="1100" smtClean="0"/>
              <a:t> Electronics AS</a:t>
            </a:r>
          </a:p>
          <a:p>
            <a:r>
              <a:rPr lang="en-US" sz="1100" smtClean="0"/>
              <a:t>Enebakkveien 150</a:t>
            </a:r>
          </a:p>
          <a:p>
            <a:r>
              <a:rPr lang="en-US" sz="1100" smtClean="0"/>
              <a:t>0680 Oslo</a:t>
            </a:r>
            <a:endParaRPr lang="en-US" sz="1100"/>
          </a:p>
        </p:txBody>
      </p:sp>
      <p:sp>
        <p:nvSpPr>
          <p:cNvPr id="8" name="TekstSylinder 10"/>
          <p:cNvSpPr txBox="1"/>
          <p:nvPr/>
        </p:nvSpPr>
        <p:spPr>
          <a:xfrm>
            <a:off x="3000364" y="6357946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smtClean="0">
                <a:solidFill>
                  <a:schemeClr val="accent1"/>
                </a:solidFill>
              </a:rPr>
              <a:t>www.skipper.no</a:t>
            </a:r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9" name="TekstSylinder 11"/>
          <p:cNvSpPr txBox="1"/>
          <p:nvPr/>
        </p:nvSpPr>
        <p:spPr>
          <a:xfrm>
            <a:off x="6143636" y="6357946"/>
            <a:ext cx="157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smtClean="0"/>
              <a:t>Tlf. +47 23 30 22 70</a:t>
            </a:r>
          </a:p>
          <a:p>
            <a:pPr algn="ctr"/>
            <a:r>
              <a:rPr lang="en-US" sz="1100" smtClean="0"/>
              <a:t>Fax +47 23 30 22 71</a:t>
            </a:r>
            <a:endParaRPr lang="en-US" sz="1100"/>
          </a:p>
        </p:txBody>
      </p:sp>
      <p:sp>
        <p:nvSpPr>
          <p:cNvPr id="10" name="TekstSylinder 13"/>
          <p:cNvSpPr txBox="1"/>
          <p:nvPr/>
        </p:nvSpPr>
        <p:spPr>
          <a:xfrm>
            <a:off x="7715304" y="6357946"/>
            <a:ext cx="14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hlinkClick r:id="rId4"/>
              </a:rPr>
              <a:t>sales@skipper.no</a:t>
            </a:r>
            <a:endParaRPr lang="en-US" sz="1100" smtClean="0"/>
          </a:p>
          <a:p>
            <a:r>
              <a:rPr lang="en-US" sz="1100" smtClean="0">
                <a:hlinkClick r:id="rId5"/>
              </a:rPr>
              <a:t>support@skipper.no</a:t>
            </a:r>
            <a:r>
              <a:rPr lang="en-US" sz="1100" smtClean="0"/>
              <a:t> </a:t>
            </a:r>
            <a:endParaRPr lang="en-US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357554" y="1676400"/>
            <a:ext cx="5643602" cy="461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Digital gyro repeater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Indication of direction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HDT/THS signals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Flexible mounting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NMEA signals</a:t>
            </a:r>
          </a:p>
        </p:txBody>
      </p:sp>
      <p:sp>
        <p:nvSpPr>
          <p:cNvPr id="5" name="Rectangle 1031"/>
          <p:cNvSpPr>
            <a:spLocks noChangeArrowheads="1"/>
          </p:cNvSpPr>
          <p:nvPr/>
        </p:nvSpPr>
        <p:spPr bwMode="auto">
          <a:xfrm>
            <a:off x="685800" y="857232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 smtClean="0">
                <a:solidFill>
                  <a:schemeClr val="tx2"/>
                </a:solidFill>
              </a:rPr>
              <a:t>SKIPPER DGR360</a:t>
            </a:r>
            <a:endParaRPr lang="en-GB" sz="3600">
              <a:solidFill>
                <a:schemeClr val="tx2"/>
              </a:solidFill>
            </a:endParaRPr>
          </a:p>
        </p:txBody>
      </p:sp>
      <p:pic>
        <p:nvPicPr>
          <p:cNvPr id="6" name="Bilde 5" descr="DGR 360 Cropped copy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643050"/>
            <a:ext cx="2254817" cy="2143140"/>
          </a:xfrm>
          <a:prstGeom prst="rect">
            <a:avLst/>
          </a:prstGeom>
        </p:spPr>
      </p:pic>
      <p:pic>
        <p:nvPicPr>
          <p:cNvPr id="7" name="Bilde 6" descr="Wak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2"/>
            <a:ext cx="9144000" cy="1142984"/>
          </a:xfrm>
          <a:prstGeom prst="rect">
            <a:avLst/>
          </a:prstGeom>
        </p:spPr>
      </p:pic>
      <p:pic>
        <p:nvPicPr>
          <p:cNvPr id="8" name="Bilde 7" descr="skipper logo, Black transp.2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84" y="142840"/>
            <a:ext cx="4551195" cy="785818"/>
          </a:xfrm>
          <a:prstGeom prst="rect">
            <a:avLst/>
          </a:prstGeom>
        </p:spPr>
      </p:pic>
      <p:cxnSp>
        <p:nvCxnSpPr>
          <p:cNvPr id="9" name="Rett linje 8"/>
          <p:cNvCxnSpPr/>
          <p:nvPr/>
        </p:nvCxnSpPr>
        <p:spPr>
          <a:xfrm>
            <a:off x="0" y="628650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Sylinder 9"/>
          <p:cNvSpPr txBox="1"/>
          <p:nvPr/>
        </p:nvSpPr>
        <p:spPr>
          <a:xfrm>
            <a:off x="285720" y="6257848"/>
            <a:ext cx="1643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b="1" smtClean="0"/>
              <a:t>SKIPPER</a:t>
            </a:r>
            <a:r>
              <a:rPr lang="en-GB" sz="1100" smtClean="0"/>
              <a:t> Electronics AS</a:t>
            </a:r>
          </a:p>
          <a:p>
            <a:r>
              <a:rPr lang="en-GB" sz="1100" smtClean="0"/>
              <a:t>Enebakkveien 150</a:t>
            </a:r>
          </a:p>
          <a:p>
            <a:r>
              <a:rPr lang="en-GB" sz="1100" smtClean="0"/>
              <a:t>0680 Oslo</a:t>
            </a:r>
            <a:endParaRPr lang="en-GB" sz="1100"/>
          </a:p>
        </p:txBody>
      </p:sp>
      <p:sp>
        <p:nvSpPr>
          <p:cNvPr id="11" name="TekstSylinder 10"/>
          <p:cNvSpPr txBox="1"/>
          <p:nvPr/>
        </p:nvSpPr>
        <p:spPr>
          <a:xfrm>
            <a:off x="3000364" y="6357946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smtClean="0">
                <a:solidFill>
                  <a:schemeClr val="accent1"/>
                </a:solidFill>
              </a:rPr>
              <a:t>www.skipper.no</a:t>
            </a:r>
            <a:endParaRPr lang="en-GB" b="1">
              <a:solidFill>
                <a:schemeClr val="accent1"/>
              </a:solidFill>
            </a:endParaRPr>
          </a:p>
        </p:txBody>
      </p:sp>
      <p:sp>
        <p:nvSpPr>
          <p:cNvPr id="12" name="TekstSylinder 11"/>
          <p:cNvSpPr txBox="1"/>
          <p:nvPr/>
        </p:nvSpPr>
        <p:spPr>
          <a:xfrm>
            <a:off x="6143636" y="6357946"/>
            <a:ext cx="157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smtClean="0"/>
              <a:t>Tlf. +47 23 30 22 70</a:t>
            </a:r>
          </a:p>
          <a:p>
            <a:pPr algn="ctr"/>
            <a:r>
              <a:rPr lang="en-GB" sz="1100" smtClean="0"/>
              <a:t>Fax +47 23 30 22 71</a:t>
            </a:r>
            <a:endParaRPr lang="en-GB" sz="1100"/>
          </a:p>
        </p:txBody>
      </p:sp>
      <p:sp>
        <p:nvSpPr>
          <p:cNvPr id="13" name="TekstSylinder 13"/>
          <p:cNvSpPr txBox="1"/>
          <p:nvPr/>
        </p:nvSpPr>
        <p:spPr>
          <a:xfrm>
            <a:off x="7715304" y="6357946"/>
            <a:ext cx="14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smtClean="0">
                <a:hlinkClick r:id="rId5"/>
              </a:rPr>
              <a:t>sales@skipper.no</a:t>
            </a:r>
            <a:endParaRPr lang="en-GB" sz="1100" smtClean="0"/>
          </a:p>
          <a:p>
            <a:r>
              <a:rPr lang="en-GB" sz="1100" smtClean="0">
                <a:hlinkClick r:id="rId6"/>
              </a:rPr>
              <a:t>support@skipper.no</a:t>
            </a:r>
            <a:r>
              <a:rPr lang="en-GB" sz="1100" smtClean="0"/>
              <a:t> </a:t>
            </a:r>
            <a:endParaRPr lang="en-GB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0"/>
          <p:cNvSpPr>
            <a:spLocks noChangeArrowheads="1"/>
          </p:cNvSpPr>
          <p:nvPr/>
        </p:nvSpPr>
        <p:spPr bwMode="auto">
          <a:xfrm>
            <a:off x="3357554" y="1676400"/>
            <a:ext cx="5643602" cy="461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Compact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Digital readout	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All VHF channels and 121,5MHz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Automatic scanning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User friendly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Included16m cable and antenna</a:t>
            </a:r>
          </a:p>
        </p:txBody>
      </p:sp>
      <p:sp>
        <p:nvSpPr>
          <p:cNvPr id="3" name="Rectangle 1031"/>
          <p:cNvSpPr>
            <a:spLocks noChangeArrowheads="1"/>
          </p:cNvSpPr>
          <p:nvPr/>
        </p:nvSpPr>
        <p:spPr bwMode="auto">
          <a:xfrm>
            <a:off x="685800" y="862002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 smtClean="0">
                <a:solidFill>
                  <a:schemeClr val="tx2"/>
                </a:solidFill>
              </a:rPr>
              <a:t>TAIYO Direction finder 1550</a:t>
            </a:r>
            <a:endParaRPr lang="en-GB" sz="3600">
              <a:solidFill>
                <a:schemeClr val="tx2"/>
              </a:solidFill>
            </a:endParaRPr>
          </a:p>
        </p:txBody>
      </p:sp>
      <p:pic>
        <p:nvPicPr>
          <p:cNvPr id="4" name="Bilde 3" descr="Forsi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785926"/>
            <a:ext cx="2877526" cy="2008058"/>
          </a:xfrm>
          <a:prstGeom prst="rect">
            <a:avLst/>
          </a:prstGeom>
        </p:spPr>
      </p:pic>
      <p:pic>
        <p:nvPicPr>
          <p:cNvPr id="5" name="Bilde 4" descr="Wak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2"/>
            <a:ext cx="9144000" cy="1142984"/>
          </a:xfrm>
          <a:prstGeom prst="rect">
            <a:avLst/>
          </a:prstGeom>
        </p:spPr>
      </p:pic>
      <p:pic>
        <p:nvPicPr>
          <p:cNvPr id="6" name="Bilde 5" descr="skipper logo, Black transp.2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84" y="142840"/>
            <a:ext cx="4551195" cy="785818"/>
          </a:xfrm>
          <a:prstGeom prst="rect">
            <a:avLst/>
          </a:prstGeom>
        </p:spPr>
      </p:pic>
      <p:cxnSp>
        <p:nvCxnSpPr>
          <p:cNvPr id="7" name="Rett linje 6"/>
          <p:cNvCxnSpPr/>
          <p:nvPr/>
        </p:nvCxnSpPr>
        <p:spPr>
          <a:xfrm>
            <a:off x="0" y="628650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Sylinder 9"/>
          <p:cNvSpPr txBox="1"/>
          <p:nvPr/>
        </p:nvSpPr>
        <p:spPr>
          <a:xfrm>
            <a:off x="285720" y="6257848"/>
            <a:ext cx="1643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b="1" smtClean="0"/>
              <a:t>SKIPPER</a:t>
            </a:r>
            <a:r>
              <a:rPr lang="en-GB" sz="1100" smtClean="0"/>
              <a:t> Electronics AS</a:t>
            </a:r>
          </a:p>
          <a:p>
            <a:r>
              <a:rPr lang="en-GB" sz="1100" smtClean="0"/>
              <a:t>Enebakkveien 150</a:t>
            </a:r>
          </a:p>
          <a:p>
            <a:r>
              <a:rPr lang="en-GB" sz="1100" smtClean="0"/>
              <a:t>0680 Oslo</a:t>
            </a:r>
            <a:endParaRPr lang="en-GB" sz="1100"/>
          </a:p>
        </p:txBody>
      </p:sp>
      <p:sp>
        <p:nvSpPr>
          <p:cNvPr id="9" name="TekstSylinder 10"/>
          <p:cNvSpPr txBox="1"/>
          <p:nvPr/>
        </p:nvSpPr>
        <p:spPr>
          <a:xfrm>
            <a:off x="3000364" y="6357946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smtClean="0">
                <a:solidFill>
                  <a:schemeClr val="accent1"/>
                </a:solidFill>
              </a:rPr>
              <a:t>www.skipper.no</a:t>
            </a:r>
            <a:endParaRPr lang="en-GB" b="1">
              <a:solidFill>
                <a:schemeClr val="accent1"/>
              </a:solidFill>
            </a:endParaRPr>
          </a:p>
        </p:txBody>
      </p:sp>
      <p:sp>
        <p:nvSpPr>
          <p:cNvPr id="10" name="TekstSylinder 11"/>
          <p:cNvSpPr txBox="1"/>
          <p:nvPr/>
        </p:nvSpPr>
        <p:spPr>
          <a:xfrm>
            <a:off x="6143636" y="6357946"/>
            <a:ext cx="157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smtClean="0"/>
              <a:t>Tlf. +47 23 30 22 70</a:t>
            </a:r>
          </a:p>
          <a:p>
            <a:pPr algn="ctr"/>
            <a:r>
              <a:rPr lang="en-GB" sz="1100" smtClean="0"/>
              <a:t>Fax +47 23 30 22 71</a:t>
            </a:r>
            <a:endParaRPr lang="en-GB" sz="1100"/>
          </a:p>
        </p:txBody>
      </p:sp>
      <p:sp>
        <p:nvSpPr>
          <p:cNvPr id="11" name="TekstSylinder 13"/>
          <p:cNvSpPr txBox="1"/>
          <p:nvPr/>
        </p:nvSpPr>
        <p:spPr>
          <a:xfrm>
            <a:off x="7715304" y="6357946"/>
            <a:ext cx="14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smtClean="0">
                <a:hlinkClick r:id="rId5"/>
              </a:rPr>
              <a:t>sales@skipper.no</a:t>
            </a:r>
            <a:endParaRPr lang="en-GB" sz="1100" smtClean="0"/>
          </a:p>
          <a:p>
            <a:r>
              <a:rPr lang="en-GB" sz="1100" smtClean="0">
                <a:hlinkClick r:id="rId6"/>
              </a:rPr>
              <a:t>support@skipper.no</a:t>
            </a:r>
            <a:r>
              <a:rPr lang="en-GB" sz="1100" smtClean="0"/>
              <a:t> </a:t>
            </a:r>
            <a:endParaRPr lang="en-GB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0"/>
          <p:cNvSpPr>
            <a:spLocks noChangeArrowheads="1"/>
          </p:cNvSpPr>
          <p:nvPr/>
        </p:nvSpPr>
        <p:spPr bwMode="auto">
          <a:xfrm>
            <a:off x="3357554" y="1676400"/>
            <a:ext cx="5643602" cy="461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Frequency100-169,999MHz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Memory for 30 frequencies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One button for 121,5MHz and one button for channel 16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Digital display for direction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Circular LED display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User friendly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Included16m cable and antenna</a:t>
            </a:r>
          </a:p>
        </p:txBody>
      </p:sp>
      <p:sp>
        <p:nvSpPr>
          <p:cNvPr id="3" name="Rectangle 1031"/>
          <p:cNvSpPr>
            <a:spLocks noChangeArrowheads="1"/>
          </p:cNvSpPr>
          <p:nvPr/>
        </p:nvSpPr>
        <p:spPr bwMode="auto">
          <a:xfrm>
            <a:off x="685800" y="862002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 smtClean="0">
                <a:solidFill>
                  <a:schemeClr val="tx2"/>
                </a:solidFill>
              </a:rPr>
              <a:t>TAIYO Direction finder 1630</a:t>
            </a:r>
            <a:endParaRPr lang="en-GB" sz="3600">
              <a:solidFill>
                <a:schemeClr val="tx2"/>
              </a:solidFill>
            </a:endParaRPr>
          </a:p>
        </p:txBody>
      </p:sp>
      <p:pic>
        <p:nvPicPr>
          <p:cNvPr id="4" name="Bilde 3" descr="Picture1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2143116"/>
            <a:ext cx="2633472" cy="1616964"/>
          </a:xfrm>
          <a:prstGeom prst="rect">
            <a:avLst/>
          </a:prstGeom>
        </p:spPr>
      </p:pic>
      <p:pic>
        <p:nvPicPr>
          <p:cNvPr id="5" name="Bilde 4" descr="Wak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2"/>
            <a:ext cx="9144000" cy="1142984"/>
          </a:xfrm>
          <a:prstGeom prst="rect">
            <a:avLst/>
          </a:prstGeom>
        </p:spPr>
      </p:pic>
      <p:pic>
        <p:nvPicPr>
          <p:cNvPr id="6" name="Bilde 5" descr="skipper logo, Black transp.2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84" y="142840"/>
            <a:ext cx="4551195" cy="785818"/>
          </a:xfrm>
          <a:prstGeom prst="rect">
            <a:avLst/>
          </a:prstGeom>
        </p:spPr>
      </p:pic>
      <p:cxnSp>
        <p:nvCxnSpPr>
          <p:cNvPr id="7" name="Rett linje 6"/>
          <p:cNvCxnSpPr/>
          <p:nvPr/>
        </p:nvCxnSpPr>
        <p:spPr>
          <a:xfrm>
            <a:off x="0" y="628650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Sylinder 9"/>
          <p:cNvSpPr txBox="1"/>
          <p:nvPr/>
        </p:nvSpPr>
        <p:spPr>
          <a:xfrm>
            <a:off x="285720" y="6257848"/>
            <a:ext cx="1643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b="1" smtClean="0"/>
              <a:t>SKIPPER</a:t>
            </a:r>
            <a:r>
              <a:rPr lang="en-GB" sz="1100" smtClean="0"/>
              <a:t> Electronics AS</a:t>
            </a:r>
          </a:p>
          <a:p>
            <a:r>
              <a:rPr lang="en-GB" sz="1100" smtClean="0"/>
              <a:t>Enebakkveien 150</a:t>
            </a:r>
          </a:p>
          <a:p>
            <a:r>
              <a:rPr lang="en-GB" sz="1100" smtClean="0"/>
              <a:t>0680 Oslo</a:t>
            </a:r>
            <a:endParaRPr lang="en-GB" sz="1100"/>
          </a:p>
        </p:txBody>
      </p:sp>
      <p:sp>
        <p:nvSpPr>
          <p:cNvPr id="9" name="TekstSylinder 10"/>
          <p:cNvSpPr txBox="1"/>
          <p:nvPr/>
        </p:nvSpPr>
        <p:spPr>
          <a:xfrm>
            <a:off x="3000364" y="6357946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smtClean="0">
                <a:solidFill>
                  <a:schemeClr val="accent1"/>
                </a:solidFill>
              </a:rPr>
              <a:t>www.skipper.no</a:t>
            </a:r>
            <a:endParaRPr lang="en-GB" b="1">
              <a:solidFill>
                <a:schemeClr val="accent1"/>
              </a:solidFill>
            </a:endParaRPr>
          </a:p>
        </p:txBody>
      </p:sp>
      <p:sp>
        <p:nvSpPr>
          <p:cNvPr id="10" name="TekstSylinder 11"/>
          <p:cNvSpPr txBox="1"/>
          <p:nvPr/>
        </p:nvSpPr>
        <p:spPr>
          <a:xfrm>
            <a:off x="6143636" y="6357946"/>
            <a:ext cx="157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smtClean="0"/>
              <a:t>Tlf. +47 23 30 22 70</a:t>
            </a:r>
          </a:p>
          <a:p>
            <a:pPr algn="ctr"/>
            <a:r>
              <a:rPr lang="en-GB" sz="1100" smtClean="0"/>
              <a:t>Fax +47 23 30 22 71</a:t>
            </a:r>
            <a:endParaRPr lang="en-GB" sz="1100"/>
          </a:p>
        </p:txBody>
      </p:sp>
      <p:sp>
        <p:nvSpPr>
          <p:cNvPr id="11" name="TekstSylinder 13"/>
          <p:cNvSpPr txBox="1"/>
          <p:nvPr/>
        </p:nvSpPr>
        <p:spPr>
          <a:xfrm>
            <a:off x="7715304" y="6357946"/>
            <a:ext cx="14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smtClean="0">
                <a:hlinkClick r:id="rId5"/>
              </a:rPr>
              <a:t>sales@skipper.no</a:t>
            </a:r>
            <a:endParaRPr lang="en-GB" sz="1100" smtClean="0"/>
          </a:p>
          <a:p>
            <a:r>
              <a:rPr lang="en-GB" sz="1100" smtClean="0">
                <a:hlinkClick r:id="rId6"/>
              </a:rPr>
              <a:t>support@skipper.no</a:t>
            </a:r>
            <a:r>
              <a:rPr lang="en-GB" sz="1100" smtClean="0"/>
              <a:t> </a:t>
            </a:r>
            <a:endParaRPr lang="en-GB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0"/>
          <p:cNvSpPr>
            <a:spLocks noChangeArrowheads="1"/>
          </p:cNvSpPr>
          <p:nvPr/>
        </p:nvSpPr>
        <p:spPr bwMode="auto">
          <a:xfrm>
            <a:off x="3357554" y="1676400"/>
            <a:ext cx="5643602" cy="461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sz="2800"/>
          </a:p>
        </p:txBody>
      </p:sp>
      <p:sp>
        <p:nvSpPr>
          <p:cNvPr id="3" name="Rectangle 1031"/>
          <p:cNvSpPr>
            <a:spLocks noChangeArrowheads="1"/>
          </p:cNvSpPr>
          <p:nvPr/>
        </p:nvSpPr>
        <p:spPr bwMode="auto">
          <a:xfrm>
            <a:off x="685800" y="862002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 smtClean="0">
                <a:solidFill>
                  <a:schemeClr val="tx2"/>
                </a:solidFill>
              </a:rPr>
              <a:t>TAIYO Weather Fax TF-712</a:t>
            </a:r>
            <a:endParaRPr lang="en-GB" sz="3600">
              <a:solidFill>
                <a:schemeClr val="tx2"/>
              </a:solidFill>
            </a:endParaRPr>
          </a:p>
        </p:txBody>
      </p:sp>
      <p:pic>
        <p:nvPicPr>
          <p:cNvPr id="4" name="Bilde 3" descr="tf7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785926"/>
            <a:ext cx="2250489" cy="2955866"/>
          </a:xfrm>
          <a:prstGeom prst="rect">
            <a:avLst/>
          </a:prstGeom>
        </p:spPr>
      </p:pic>
      <p:sp>
        <p:nvSpPr>
          <p:cNvPr id="5" name="Rectangle 1030"/>
          <p:cNvSpPr>
            <a:spLocks noChangeArrowheads="1"/>
          </p:cNvSpPr>
          <p:nvPr/>
        </p:nvSpPr>
        <p:spPr bwMode="auto">
          <a:xfrm>
            <a:off x="3509954" y="1828800"/>
            <a:ext cx="5643602" cy="461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User friendly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Automatic reception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MF/HF 2.0000-24.9999MHz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16m cable and 2m antenna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sz="2800"/>
          </a:p>
        </p:txBody>
      </p:sp>
      <p:pic>
        <p:nvPicPr>
          <p:cNvPr id="6" name="Bilde 5" descr="Wak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2"/>
            <a:ext cx="9144000" cy="1142984"/>
          </a:xfrm>
          <a:prstGeom prst="rect">
            <a:avLst/>
          </a:prstGeom>
        </p:spPr>
      </p:pic>
      <p:pic>
        <p:nvPicPr>
          <p:cNvPr id="7" name="Bilde 6" descr="skipper logo, Black transp.2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84" y="142840"/>
            <a:ext cx="4551195" cy="785818"/>
          </a:xfrm>
          <a:prstGeom prst="rect">
            <a:avLst/>
          </a:prstGeom>
        </p:spPr>
      </p:pic>
      <p:cxnSp>
        <p:nvCxnSpPr>
          <p:cNvPr id="8" name="Rett linje 7"/>
          <p:cNvCxnSpPr/>
          <p:nvPr/>
        </p:nvCxnSpPr>
        <p:spPr>
          <a:xfrm>
            <a:off x="0" y="628650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Sylinder 9"/>
          <p:cNvSpPr txBox="1"/>
          <p:nvPr/>
        </p:nvSpPr>
        <p:spPr>
          <a:xfrm>
            <a:off x="285720" y="6257848"/>
            <a:ext cx="1643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b="1" smtClean="0"/>
              <a:t>SKIPPER</a:t>
            </a:r>
            <a:r>
              <a:rPr lang="en-GB" sz="1100" smtClean="0"/>
              <a:t> Electronics AS</a:t>
            </a:r>
          </a:p>
          <a:p>
            <a:r>
              <a:rPr lang="en-GB" sz="1100" smtClean="0"/>
              <a:t>Enebakkveien 150</a:t>
            </a:r>
          </a:p>
          <a:p>
            <a:r>
              <a:rPr lang="en-GB" sz="1100" smtClean="0"/>
              <a:t>0680 Oslo</a:t>
            </a:r>
            <a:endParaRPr lang="en-GB" sz="1100"/>
          </a:p>
        </p:txBody>
      </p:sp>
      <p:sp>
        <p:nvSpPr>
          <p:cNvPr id="10" name="TekstSylinder 10"/>
          <p:cNvSpPr txBox="1"/>
          <p:nvPr/>
        </p:nvSpPr>
        <p:spPr>
          <a:xfrm>
            <a:off x="3000364" y="6357946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smtClean="0">
                <a:solidFill>
                  <a:schemeClr val="accent1"/>
                </a:solidFill>
              </a:rPr>
              <a:t>www.skipper.no</a:t>
            </a:r>
            <a:endParaRPr lang="en-GB" b="1">
              <a:solidFill>
                <a:schemeClr val="accent1"/>
              </a:solidFill>
            </a:endParaRPr>
          </a:p>
        </p:txBody>
      </p:sp>
      <p:sp>
        <p:nvSpPr>
          <p:cNvPr id="11" name="TekstSylinder 11"/>
          <p:cNvSpPr txBox="1"/>
          <p:nvPr/>
        </p:nvSpPr>
        <p:spPr>
          <a:xfrm>
            <a:off x="6143636" y="6357946"/>
            <a:ext cx="157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smtClean="0"/>
              <a:t>Tlf. +47 23 30 22 70</a:t>
            </a:r>
          </a:p>
          <a:p>
            <a:pPr algn="ctr"/>
            <a:r>
              <a:rPr lang="en-GB" sz="1100" smtClean="0"/>
              <a:t>Fax +47 23 30 22 71</a:t>
            </a:r>
            <a:endParaRPr lang="en-GB" sz="1100"/>
          </a:p>
        </p:txBody>
      </p:sp>
      <p:sp>
        <p:nvSpPr>
          <p:cNvPr id="12" name="TekstSylinder 13"/>
          <p:cNvSpPr txBox="1"/>
          <p:nvPr/>
        </p:nvSpPr>
        <p:spPr>
          <a:xfrm>
            <a:off x="7715304" y="6357946"/>
            <a:ext cx="14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smtClean="0">
                <a:hlinkClick r:id="rId5"/>
              </a:rPr>
              <a:t>sales@skipper.no</a:t>
            </a:r>
            <a:endParaRPr lang="en-GB" sz="1100" smtClean="0"/>
          </a:p>
          <a:p>
            <a:r>
              <a:rPr lang="en-GB" sz="1100" smtClean="0">
                <a:hlinkClick r:id="rId6"/>
              </a:rPr>
              <a:t>support@skipper.no</a:t>
            </a:r>
            <a:r>
              <a:rPr lang="en-GB" sz="1100" smtClean="0"/>
              <a:t> </a:t>
            </a:r>
            <a:endParaRPr lang="en-GB" sz="1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GB" sz="2800" smtClean="0"/>
              <a:t>Quality standards</a:t>
            </a:r>
          </a:p>
          <a:p>
            <a:pPr lvl="1" eaLnBrk="1" hangingPunct="1"/>
            <a:r>
              <a:rPr lang="en-GB" sz="2400" smtClean="0"/>
              <a:t>ISO 9001:2008</a:t>
            </a:r>
          </a:p>
          <a:p>
            <a:pPr lvl="1" eaLnBrk="1" hangingPunct="1"/>
            <a:r>
              <a:rPr lang="en-GB" sz="2400" smtClean="0"/>
              <a:t>IMO Wheelmark </a:t>
            </a:r>
          </a:p>
          <a:p>
            <a:pPr lvl="1" eaLnBrk="1" hangingPunct="1"/>
            <a:r>
              <a:rPr lang="en-GB" sz="2400" smtClean="0"/>
              <a:t>DNV/ABS/CCS</a:t>
            </a:r>
          </a:p>
          <a:p>
            <a:pPr lvl="1" eaLnBrk="1" hangingPunct="1">
              <a:buFontTx/>
              <a:buNone/>
            </a:pPr>
            <a:r>
              <a:rPr lang="en-GB" sz="2400" smtClean="0"/>
              <a:t>    GL/Lloyds/BV</a:t>
            </a:r>
          </a:p>
        </p:txBody>
      </p:sp>
      <p:pic>
        <p:nvPicPr>
          <p:cNvPr id="18436" name="Picture 7" descr="wheelma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2971800"/>
            <a:ext cx="3048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e 4" descr="Wak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2"/>
            <a:ext cx="9144000" cy="1142984"/>
          </a:xfrm>
          <a:prstGeom prst="rect">
            <a:avLst/>
          </a:prstGeom>
        </p:spPr>
      </p:pic>
      <p:pic>
        <p:nvPicPr>
          <p:cNvPr id="6" name="Bilde 5" descr="skipper logo, Black transp.2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84" y="142840"/>
            <a:ext cx="4551195" cy="785818"/>
          </a:xfrm>
          <a:prstGeom prst="rect">
            <a:avLst/>
          </a:prstGeom>
        </p:spPr>
      </p:pic>
      <p:cxnSp>
        <p:nvCxnSpPr>
          <p:cNvPr id="7" name="Rett linje 6"/>
          <p:cNvCxnSpPr/>
          <p:nvPr/>
        </p:nvCxnSpPr>
        <p:spPr>
          <a:xfrm>
            <a:off x="0" y="628650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Sylinder 9"/>
          <p:cNvSpPr txBox="1"/>
          <p:nvPr/>
        </p:nvSpPr>
        <p:spPr>
          <a:xfrm>
            <a:off x="285720" y="6257848"/>
            <a:ext cx="1643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b="1" smtClean="0"/>
              <a:t>SKIPPER</a:t>
            </a:r>
            <a:r>
              <a:rPr lang="en-GB" sz="1100" smtClean="0"/>
              <a:t> Electronics AS</a:t>
            </a:r>
          </a:p>
          <a:p>
            <a:r>
              <a:rPr lang="en-GB" sz="1100" smtClean="0"/>
              <a:t>Enebakkveien 150</a:t>
            </a:r>
          </a:p>
          <a:p>
            <a:r>
              <a:rPr lang="en-GB" sz="1100" smtClean="0"/>
              <a:t>0680 Oslo</a:t>
            </a:r>
            <a:endParaRPr lang="en-GB" sz="1100"/>
          </a:p>
        </p:txBody>
      </p:sp>
      <p:sp>
        <p:nvSpPr>
          <p:cNvPr id="9" name="TekstSylinder 10"/>
          <p:cNvSpPr txBox="1"/>
          <p:nvPr/>
        </p:nvSpPr>
        <p:spPr>
          <a:xfrm>
            <a:off x="3000364" y="6357946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smtClean="0">
                <a:solidFill>
                  <a:schemeClr val="accent1"/>
                </a:solidFill>
              </a:rPr>
              <a:t>www.skipper.no</a:t>
            </a:r>
            <a:endParaRPr lang="en-GB" b="1">
              <a:solidFill>
                <a:schemeClr val="accent1"/>
              </a:solidFill>
            </a:endParaRPr>
          </a:p>
        </p:txBody>
      </p:sp>
      <p:sp>
        <p:nvSpPr>
          <p:cNvPr id="10" name="TekstSylinder 11"/>
          <p:cNvSpPr txBox="1"/>
          <p:nvPr/>
        </p:nvSpPr>
        <p:spPr>
          <a:xfrm>
            <a:off x="6143636" y="6357946"/>
            <a:ext cx="157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smtClean="0"/>
              <a:t>Tlf. +47 23 30 22 70</a:t>
            </a:r>
          </a:p>
          <a:p>
            <a:pPr algn="ctr"/>
            <a:r>
              <a:rPr lang="en-GB" sz="1100" smtClean="0"/>
              <a:t>Fax +47 23 30 22 71</a:t>
            </a:r>
            <a:endParaRPr lang="en-GB" sz="1100"/>
          </a:p>
        </p:txBody>
      </p:sp>
      <p:sp>
        <p:nvSpPr>
          <p:cNvPr id="11" name="TekstSylinder 13"/>
          <p:cNvSpPr txBox="1"/>
          <p:nvPr/>
        </p:nvSpPr>
        <p:spPr>
          <a:xfrm>
            <a:off x="7715304" y="6357946"/>
            <a:ext cx="14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smtClean="0">
                <a:hlinkClick r:id="rId5"/>
              </a:rPr>
              <a:t>sales@skipper.no</a:t>
            </a:r>
            <a:endParaRPr lang="en-GB" sz="1100" smtClean="0"/>
          </a:p>
          <a:p>
            <a:r>
              <a:rPr lang="en-GB" sz="1100" smtClean="0">
                <a:hlinkClick r:id="rId6"/>
              </a:rPr>
              <a:t>support@skipper.no</a:t>
            </a:r>
            <a:r>
              <a:rPr lang="en-GB" sz="1100" smtClean="0"/>
              <a:t> </a:t>
            </a:r>
            <a:endParaRPr lang="en-GB" sz="1100"/>
          </a:p>
        </p:txBody>
      </p:sp>
      <p:pic>
        <p:nvPicPr>
          <p:cNvPr id="12" name="Bilde 11" descr="ISO_9001_2008_Exp1711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1472" y="1199042"/>
            <a:ext cx="3495963" cy="4944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56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 smtClean="0"/>
              <a:t>www.skipper.no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800" dirty="0" smtClean="0"/>
              <a:t>Brochures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dirty="0" smtClean="0"/>
              <a:t>Certificates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dirty="0" smtClean="0"/>
              <a:t>Operation and installation manuals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dirty="0" smtClean="0"/>
              <a:t>Service data bulletins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dirty="0" smtClean="0"/>
              <a:t>SKIPPER news and information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dirty="0" smtClean="0"/>
              <a:t>Product information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dirty="0" smtClean="0"/>
              <a:t>Information about service agents and distributors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dirty="0" smtClean="0"/>
              <a:t>Service requests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dirty="0" smtClean="0"/>
              <a:t>HAT/SAT procedures</a:t>
            </a:r>
          </a:p>
          <a:p>
            <a:pPr eaLnBrk="1" hangingPunct="1">
              <a:lnSpc>
                <a:spcPct val="90000"/>
              </a:lnSpc>
            </a:pPr>
            <a:endParaRPr lang="en-GB" sz="2800" dirty="0" smtClean="0"/>
          </a:p>
        </p:txBody>
      </p:sp>
      <p:pic>
        <p:nvPicPr>
          <p:cNvPr id="5" name="Bilde 4" descr="Wake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2"/>
            <a:ext cx="9144000" cy="1142984"/>
          </a:xfrm>
          <a:prstGeom prst="rect">
            <a:avLst/>
          </a:prstGeom>
        </p:spPr>
      </p:pic>
      <p:pic>
        <p:nvPicPr>
          <p:cNvPr id="6" name="Bilde 5" descr="skipper logo, Black transp.2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142840"/>
            <a:ext cx="4551195" cy="785818"/>
          </a:xfrm>
          <a:prstGeom prst="rect">
            <a:avLst/>
          </a:prstGeom>
        </p:spPr>
      </p:pic>
      <p:cxnSp>
        <p:nvCxnSpPr>
          <p:cNvPr id="7" name="Rett linje 6"/>
          <p:cNvCxnSpPr/>
          <p:nvPr/>
        </p:nvCxnSpPr>
        <p:spPr>
          <a:xfrm>
            <a:off x="0" y="628650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Sylinder 9"/>
          <p:cNvSpPr txBox="1"/>
          <p:nvPr/>
        </p:nvSpPr>
        <p:spPr>
          <a:xfrm>
            <a:off x="285720" y="6257848"/>
            <a:ext cx="1643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b="1" smtClean="0"/>
              <a:t>SKIPPER</a:t>
            </a:r>
            <a:r>
              <a:rPr lang="en-GB" sz="1100" smtClean="0"/>
              <a:t> Electronics AS</a:t>
            </a:r>
          </a:p>
          <a:p>
            <a:r>
              <a:rPr lang="en-GB" sz="1100" smtClean="0"/>
              <a:t>Enebakkveien 150</a:t>
            </a:r>
          </a:p>
          <a:p>
            <a:r>
              <a:rPr lang="en-GB" sz="1100" smtClean="0"/>
              <a:t>0680 Oslo</a:t>
            </a:r>
            <a:endParaRPr lang="en-GB" sz="1100"/>
          </a:p>
        </p:txBody>
      </p:sp>
      <p:sp>
        <p:nvSpPr>
          <p:cNvPr id="9" name="TekstSylinder 10"/>
          <p:cNvSpPr txBox="1"/>
          <p:nvPr/>
        </p:nvSpPr>
        <p:spPr>
          <a:xfrm>
            <a:off x="3000364" y="6357946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smtClean="0">
                <a:solidFill>
                  <a:schemeClr val="accent1"/>
                </a:solidFill>
              </a:rPr>
              <a:t>www.skipper.no</a:t>
            </a:r>
            <a:endParaRPr lang="en-GB" b="1">
              <a:solidFill>
                <a:schemeClr val="accent1"/>
              </a:solidFill>
            </a:endParaRPr>
          </a:p>
        </p:txBody>
      </p:sp>
      <p:sp>
        <p:nvSpPr>
          <p:cNvPr id="10" name="TekstSylinder 11"/>
          <p:cNvSpPr txBox="1"/>
          <p:nvPr/>
        </p:nvSpPr>
        <p:spPr>
          <a:xfrm>
            <a:off x="6143636" y="6357946"/>
            <a:ext cx="157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smtClean="0"/>
              <a:t>Tlf. +47 23 30 22 70</a:t>
            </a:r>
          </a:p>
          <a:p>
            <a:pPr algn="ctr"/>
            <a:r>
              <a:rPr lang="en-GB" sz="1100" smtClean="0"/>
              <a:t>Fax +47 23 30 22 71</a:t>
            </a:r>
            <a:endParaRPr lang="en-GB" sz="1100"/>
          </a:p>
        </p:txBody>
      </p:sp>
      <p:sp>
        <p:nvSpPr>
          <p:cNvPr id="11" name="TekstSylinder 13"/>
          <p:cNvSpPr txBox="1"/>
          <p:nvPr/>
        </p:nvSpPr>
        <p:spPr>
          <a:xfrm>
            <a:off x="7715304" y="6357946"/>
            <a:ext cx="14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smtClean="0">
                <a:hlinkClick r:id="rId4"/>
              </a:rPr>
              <a:t>sales@skipper.no</a:t>
            </a:r>
            <a:endParaRPr lang="en-GB" sz="1100" smtClean="0"/>
          </a:p>
          <a:p>
            <a:r>
              <a:rPr lang="en-GB" sz="1100" smtClean="0">
                <a:hlinkClick r:id="rId5"/>
              </a:rPr>
              <a:t>support@skipper.no</a:t>
            </a:r>
            <a:r>
              <a:rPr lang="en-GB" sz="1100" smtClean="0"/>
              <a:t> </a:t>
            </a:r>
            <a:endParaRPr lang="en-GB" sz="11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1662140"/>
            <a:ext cx="2645939" cy="255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57240"/>
            <a:ext cx="8229600" cy="1143000"/>
          </a:xfrm>
        </p:spPr>
        <p:txBody>
          <a:bodyPr/>
          <a:lstStyle/>
          <a:p>
            <a:pPr eaLnBrk="1" hangingPunct="1"/>
            <a:r>
              <a:rPr lang="en-GB" smtClean="0"/>
              <a:t>Contacts</a:t>
            </a:r>
            <a:endParaRPr lang="en-GB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SKIPPER Electronics AS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kern="0" smtClean="0">
                <a:latin typeface="+mn-lt"/>
              </a:rPr>
              <a:t>Tlf. 23 30 22 70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Fax.</a:t>
            </a:r>
            <a:r>
              <a:rPr kumimoji="0" lang="en-GB" sz="2800" b="0" i="0" u="none" strike="noStrike" kern="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23 30 22 71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kern="0" smtClean="0">
                <a:latin typeface="+mn-lt"/>
              </a:rPr>
              <a:t>E-mail: sales@skipper.no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kumimoji="0" lang="en-GB" sz="2800" b="0" i="0" u="none" strike="noStrike" kern="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Service: service@skipper.no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kumimoji="0" lang="en-GB" sz="28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Bilde 5" descr="Wake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2"/>
            <a:ext cx="9144000" cy="1142984"/>
          </a:xfrm>
          <a:prstGeom prst="rect">
            <a:avLst/>
          </a:prstGeom>
        </p:spPr>
      </p:pic>
      <p:pic>
        <p:nvPicPr>
          <p:cNvPr id="7" name="Bilde 6" descr="skipper logo, Black transp.2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142840"/>
            <a:ext cx="4551195" cy="785818"/>
          </a:xfrm>
          <a:prstGeom prst="rect">
            <a:avLst/>
          </a:prstGeom>
        </p:spPr>
      </p:pic>
      <p:cxnSp>
        <p:nvCxnSpPr>
          <p:cNvPr id="8" name="Rett linje 7"/>
          <p:cNvCxnSpPr/>
          <p:nvPr/>
        </p:nvCxnSpPr>
        <p:spPr>
          <a:xfrm>
            <a:off x="0" y="628650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Sylinder 9"/>
          <p:cNvSpPr txBox="1"/>
          <p:nvPr/>
        </p:nvSpPr>
        <p:spPr>
          <a:xfrm>
            <a:off x="285720" y="6257848"/>
            <a:ext cx="1643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b="1" smtClean="0"/>
              <a:t>SKIPPER</a:t>
            </a:r>
            <a:r>
              <a:rPr lang="en-GB" sz="1100" smtClean="0"/>
              <a:t> Electronics AS</a:t>
            </a:r>
          </a:p>
          <a:p>
            <a:r>
              <a:rPr lang="en-GB" sz="1100" smtClean="0"/>
              <a:t>Enebakkveien 150</a:t>
            </a:r>
          </a:p>
          <a:p>
            <a:r>
              <a:rPr lang="en-GB" sz="1100" smtClean="0"/>
              <a:t>0680 Oslo</a:t>
            </a:r>
            <a:endParaRPr lang="en-GB" sz="1100" dirty="0"/>
          </a:p>
        </p:txBody>
      </p:sp>
      <p:sp>
        <p:nvSpPr>
          <p:cNvPr id="10" name="TekstSylinder 10"/>
          <p:cNvSpPr txBox="1"/>
          <p:nvPr/>
        </p:nvSpPr>
        <p:spPr>
          <a:xfrm>
            <a:off x="3000364" y="6357946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smtClean="0">
                <a:solidFill>
                  <a:schemeClr val="accent1"/>
                </a:solidFill>
              </a:rPr>
              <a:t>www.skipper.no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11" name="TekstSylinder 11"/>
          <p:cNvSpPr txBox="1"/>
          <p:nvPr/>
        </p:nvSpPr>
        <p:spPr>
          <a:xfrm>
            <a:off x="6143636" y="6357946"/>
            <a:ext cx="157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smtClean="0"/>
              <a:t>Tlf. +47 23 30 22 70</a:t>
            </a:r>
          </a:p>
          <a:p>
            <a:pPr algn="ctr"/>
            <a:r>
              <a:rPr lang="en-GB" sz="1100" smtClean="0"/>
              <a:t>Fax +47 23 30 22 71</a:t>
            </a:r>
            <a:endParaRPr lang="en-GB" sz="1100" dirty="0"/>
          </a:p>
        </p:txBody>
      </p:sp>
      <p:sp>
        <p:nvSpPr>
          <p:cNvPr id="12" name="TekstSylinder 13"/>
          <p:cNvSpPr txBox="1"/>
          <p:nvPr/>
        </p:nvSpPr>
        <p:spPr>
          <a:xfrm>
            <a:off x="7715304" y="6357946"/>
            <a:ext cx="14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smtClean="0">
                <a:hlinkClick r:id="rId4"/>
              </a:rPr>
              <a:t>sales@skipper.no</a:t>
            </a:r>
            <a:endParaRPr lang="en-GB" sz="1100" smtClean="0"/>
          </a:p>
          <a:p>
            <a:r>
              <a:rPr lang="en-GB" sz="1100" smtClean="0">
                <a:hlinkClick r:id="rId5"/>
              </a:rPr>
              <a:t>support@skipper.no</a:t>
            </a:r>
            <a:r>
              <a:rPr lang="en-GB" sz="1100" smtClean="0"/>
              <a:t> </a:t>
            </a:r>
            <a:endParaRPr lang="en-GB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2867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Who is SKIPPER?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886728" cy="430532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SKIPPER was established as a brand within SIMRAD in 1973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SKIPPER Electronics become a separate company in 1984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Changed from a trading company to a production company</a:t>
            </a:r>
            <a:endParaRPr lang="en-US" sz="2800" dirty="0" smtClean="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2800" dirty="0" smtClean="0"/>
              <a:t>Today more than </a:t>
            </a:r>
            <a:r>
              <a:rPr lang="en-US" dirty="0" smtClean="0"/>
              <a:t>95% is produced by SKIPPER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800" dirty="0" smtClean="0"/>
              <a:t> </a:t>
            </a:r>
          </a:p>
        </p:txBody>
      </p:sp>
      <p:pic>
        <p:nvPicPr>
          <p:cNvPr id="4" name="Bilde 3" descr="Wake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2"/>
            <a:ext cx="9144000" cy="1142984"/>
          </a:xfrm>
          <a:prstGeom prst="rect">
            <a:avLst/>
          </a:prstGeom>
        </p:spPr>
      </p:pic>
      <p:pic>
        <p:nvPicPr>
          <p:cNvPr id="5" name="Bilde 4" descr="skipper logo, Black transp.2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142840"/>
            <a:ext cx="4551195" cy="785818"/>
          </a:xfrm>
          <a:prstGeom prst="rect">
            <a:avLst/>
          </a:prstGeom>
        </p:spPr>
      </p:pic>
      <p:cxnSp>
        <p:nvCxnSpPr>
          <p:cNvPr id="6" name="Rett linje 5"/>
          <p:cNvCxnSpPr/>
          <p:nvPr/>
        </p:nvCxnSpPr>
        <p:spPr>
          <a:xfrm>
            <a:off x="0" y="628650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Sylinder 9"/>
          <p:cNvSpPr txBox="1"/>
          <p:nvPr/>
        </p:nvSpPr>
        <p:spPr>
          <a:xfrm>
            <a:off x="285720" y="6257848"/>
            <a:ext cx="1643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smtClean="0"/>
              <a:t>SKIPPER</a:t>
            </a:r>
            <a:r>
              <a:rPr lang="en-US" sz="1100" smtClean="0"/>
              <a:t> Electronics AS</a:t>
            </a:r>
          </a:p>
          <a:p>
            <a:r>
              <a:rPr lang="en-US" sz="1100" smtClean="0"/>
              <a:t>Enebakkveien 150</a:t>
            </a:r>
          </a:p>
          <a:p>
            <a:r>
              <a:rPr lang="en-US" sz="1100" smtClean="0"/>
              <a:t>0680 Oslo</a:t>
            </a:r>
            <a:endParaRPr lang="en-US" sz="1100"/>
          </a:p>
        </p:txBody>
      </p:sp>
      <p:sp>
        <p:nvSpPr>
          <p:cNvPr id="8" name="TekstSylinder 10"/>
          <p:cNvSpPr txBox="1"/>
          <p:nvPr/>
        </p:nvSpPr>
        <p:spPr>
          <a:xfrm>
            <a:off x="3000364" y="6357946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smtClean="0">
                <a:solidFill>
                  <a:schemeClr val="accent1"/>
                </a:solidFill>
              </a:rPr>
              <a:t>www.skipper.no</a:t>
            </a:r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9" name="TekstSylinder 11"/>
          <p:cNvSpPr txBox="1"/>
          <p:nvPr/>
        </p:nvSpPr>
        <p:spPr>
          <a:xfrm>
            <a:off x="6143636" y="6357946"/>
            <a:ext cx="157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smtClean="0"/>
              <a:t>Tlf. +47 23 30 22 70</a:t>
            </a:r>
          </a:p>
          <a:p>
            <a:pPr algn="ctr"/>
            <a:r>
              <a:rPr lang="en-US" sz="1100" smtClean="0"/>
              <a:t>Fax +47 23 30 22 71</a:t>
            </a:r>
            <a:endParaRPr lang="en-US" sz="1100"/>
          </a:p>
        </p:txBody>
      </p:sp>
      <p:sp>
        <p:nvSpPr>
          <p:cNvPr id="10" name="TekstSylinder 13"/>
          <p:cNvSpPr txBox="1"/>
          <p:nvPr/>
        </p:nvSpPr>
        <p:spPr>
          <a:xfrm>
            <a:off x="7715304" y="6357946"/>
            <a:ext cx="14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hlinkClick r:id="rId4"/>
              </a:rPr>
              <a:t>sales@skipper.no</a:t>
            </a:r>
            <a:endParaRPr lang="en-US" sz="1100" smtClean="0"/>
          </a:p>
          <a:p>
            <a:r>
              <a:rPr lang="en-US" sz="1100" smtClean="0">
                <a:hlinkClick r:id="rId5"/>
              </a:rPr>
              <a:t>support@skipper.no</a:t>
            </a:r>
            <a:r>
              <a:rPr lang="en-US" sz="1100" smtClean="0"/>
              <a:t> </a:t>
            </a:r>
            <a:endParaRPr lang="en-US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57240"/>
            <a:ext cx="8229600" cy="1143000"/>
          </a:xfrm>
        </p:spPr>
        <p:txBody>
          <a:bodyPr/>
          <a:lstStyle/>
          <a:p>
            <a:pPr eaLnBrk="1" hangingPunct="1"/>
            <a:r>
              <a:rPr lang="en-GB" smtClean="0"/>
              <a:t>Products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448196"/>
          </a:xfrm>
        </p:spPr>
        <p:txBody>
          <a:bodyPr/>
          <a:lstStyle/>
          <a:p>
            <a:pPr marL="609600" indent="-609600" eaLnBrk="1" hangingPunct="1"/>
            <a:r>
              <a:rPr lang="en-GB" sz="2400" smtClean="0"/>
              <a:t>Echosounder for navigation (Newbuildings and retrofit)</a:t>
            </a:r>
          </a:p>
          <a:p>
            <a:pPr marL="609600" indent="-609600" eaLnBrk="1" hangingPunct="1"/>
            <a:r>
              <a:rPr lang="en-GB" sz="2400" smtClean="0"/>
              <a:t>Speed Logs (Newbuildings and retrofit)</a:t>
            </a:r>
          </a:p>
          <a:p>
            <a:pPr marL="609600" indent="-609600" eaLnBrk="1" hangingPunct="1"/>
            <a:r>
              <a:rPr lang="en-GB" sz="2400" smtClean="0">
                <a:solidFill>
                  <a:srgbClr val="000000"/>
                </a:solidFill>
                <a:cs typeface="Arial" charset="0"/>
              </a:rPr>
              <a:t>Echosounder for </a:t>
            </a:r>
            <a:r>
              <a:rPr lang="en-GB" sz="2400" smtClean="0"/>
              <a:t>research</a:t>
            </a:r>
            <a:endParaRPr lang="en-GB" sz="2400" smtClean="0">
              <a:solidFill>
                <a:srgbClr val="000000"/>
              </a:solidFill>
              <a:cs typeface="Arial" charset="0"/>
            </a:endParaRPr>
          </a:p>
          <a:p>
            <a:pPr marL="609600" indent="-609600" eaLnBrk="1" hangingPunct="1"/>
            <a:r>
              <a:rPr lang="en-GB" sz="2400" smtClean="0">
                <a:solidFill>
                  <a:srgbClr val="000000"/>
                </a:solidFill>
                <a:cs typeface="Arial" charset="0"/>
              </a:rPr>
              <a:t>Echosounder for fishing</a:t>
            </a:r>
          </a:p>
          <a:p>
            <a:pPr marL="609600" indent="-609600" eaLnBrk="1" hangingPunct="1"/>
            <a:r>
              <a:rPr lang="en-GB" sz="2400" smtClean="0">
                <a:solidFill>
                  <a:srgbClr val="000000"/>
                </a:solidFill>
                <a:cs typeface="Arial" charset="0"/>
              </a:rPr>
              <a:t>Special made Echosounders and Speed Logs</a:t>
            </a:r>
          </a:p>
          <a:p>
            <a:pPr marL="609600" indent="-609600" eaLnBrk="1" hangingPunct="1">
              <a:buFontTx/>
              <a:buNone/>
            </a:pPr>
            <a:r>
              <a:rPr lang="en-GB" sz="2400" smtClean="0">
                <a:solidFill>
                  <a:srgbClr val="000000"/>
                </a:solidFill>
                <a:cs typeface="Arial" charset="0"/>
              </a:rPr>
              <a:t>Import:</a:t>
            </a:r>
          </a:p>
          <a:p>
            <a:pPr marL="609600" indent="-609600" eaLnBrk="1" hangingPunct="1"/>
            <a:r>
              <a:rPr lang="en-GB" sz="2400" smtClean="0">
                <a:solidFill>
                  <a:srgbClr val="000000"/>
                </a:solidFill>
                <a:cs typeface="Arial" charset="0"/>
              </a:rPr>
              <a:t>Echosounder and sonar for fishing (Suzuki)</a:t>
            </a:r>
          </a:p>
          <a:p>
            <a:pPr marL="609600" indent="-609600" eaLnBrk="1" hangingPunct="1"/>
            <a:r>
              <a:rPr lang="en-GB" sz="2400" smtClean="0">
                <a:solidFill>
                  <a:srgbClr val="000000"/>
                </a:solidFill>
                <a:cs typeface="Arial" charset="0"/>
              </a:rPr>
              <a:t>VHF Directionfinders (Taiyo)</a:t>
            </a:r>
          </a:p>
          <a:p>
            <a:pPr marL="609600" indent="-609600" eaLnBrk="1" hangingPunct="1"/>
            <a:r>
              <a:rPr lang="en-GB" sz="2400" smtClean="0">
                <a:solidFill>
                  <a:srgbClr val="000000"/>
                </a:solidFill>
                <a:cs typeface="Arial" charset="0"/>
              </a:rPr>
              <a:t>Weatherfax (Taiyo)</a:t>
            </a:r>
          </a:p>
          <a:p>
            <a:pPr marL="609600" indent="-609600" eaLnBrk="1" hangingPunct="1"/>
            <a:endParaRPr lang="en-GB" smtClean="0"/>
          </a:p>
        </p:txBody>
      </p:sp>
      <p:pic>
        <p:nvPicPr>
          <p:cNvPr id="4" name="Bilde 3" descr="Wake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2"/>
            <a:ext cx="9144000" cy="1142984"/>
          </a:xfrm>
          <a:prstGeom prst="rect">
            <a:avLst/>
          </a:prstGeom>
        </p:spPr>
      </p:pic>
      <p:pic>
        <p:nvPicPr>
          <p:cNvPr id="5" name="Bilde 4" descr="skipper logo, Black transp.2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142840"/>
            <a:ext cx="4551195" cy="785818"/>
          </a:xfrm>
          <a:prstGeom prst="rect">
            <a:avLst/>
          </a:prstGeom>
        </p:spPr>
      </p:pic>
      <p:cxnSp>
        <p:nvCxnSpPr>
          <p:cNvPr id="6" name="Rett linje 5"/>
          <p:cNvCxnSpPr/>
          <p:nvPr/>
        </p:nvCxnSpPr>
        <p:spPr>
          <a:xfrm>
            <a:off x="0" y="628650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Sylinder 9"/>
          <p:cNvSpPr txBox="1"/>
          <p:nvPr/>
        </p:nvSpPr>
        <p:spPr>
          <a:xfrm>
            <a:off x="285720" y="6257848"/>
            <a:ext cx="1643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b="1" smtClean="0"/>
              <a:t>SKIPPER</a:t>
            </a:r>
            <a:r>
              <a:rPr lang="en-GB" sz="1100" smtClean="0"/>
              <a:t> Electronics AS</a:t>
            </a:r>
          </a:p>
          <a:p>
            <a:r>
              <a:rPr lang="en-GB" sz="1100" smtClean="0"/>
              <a:t>Enebakkveien 150</a:t>
            </a:r>
          </a:p>
          <a:p>
            <a:r>
              <a:rPr lang="en-GB" sz="1100" smtClean="0"/>
              <a:t>0680 Oslo</a:t>
            </a:r>
            <a:endParaRPr lang="en-GB" sz="1100"/>
          </a:p>
        </p:txBody>
      </p:sp>
      <p:sp>
        <p:nvSpPr>
          <p:cNvPr id="8" name="TekstSylinder 10"/>
          <p:cNvSpPr txBox="1"/>
          <p:nvPr/>
        </p:nvSpPr>
        <p:spPr>
          <a:xfrm>
            <a:off x="3000364" y="6357946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smtClean="0">
                <a:solidFill>
                  <a:schemeClr val="accent1"/>
                </a:solidFill>
              </a:rPr>
              <a:t>www.skipper.no</a:t>
            </a:r>
            <a:endParaRPr lang="en-GB" b="1">
              <a:solidFill>
                <a:schemeClr val="accent1"/>
              </a:solidFill>
            </a:endParaRPr>
          </a:p>
        </p:txBody>
      </p:sp>
      <p:sp>
        <p:nvSpPr>
          <p:cNvPr id="9" name="TekstSylinder 11"/>
          <p:cNvSpPr txBox="1"/>
          <p:nvPr/>
        </p:nvSpPr>
        <p:spPr>
          <a:xfrm>
            <a:off x="6143636" y="6357946"/>
            <a:ext cx="157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smtClean="0"/>
              <a:t>Tlf. +47 23 30 22 70</a:t>
            </a:r>
          </a:p>
          <a:p>
            <a:pPr algn="ctr"/>
            <a:r>
              <a:rPr lang="en-GB" sz="1100" smtClean="0"/>
              <a:t>Fax +47 23 30 22 71</a:t>
            </a:r>
            <a:endParaRPr lang="en-GB" sz="1100"/>
          </a:p>
        </p:txBody>
      </p:sp>
      <p:sp>
        <p:nvSpPr>
          <p:cNvPr id="10" name="TekstSylinder 13"/>
          <p:cNvSpPr txBox="1"/>
          <p:nvPr/>
        </p:nvSpPr>
        <p:spPr>
          <a:xfrm>
            <a:off x="7715304" y="6357946"/>
            <a:ext cx="14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smtClean="0">
                <a:hlinkClick r:id="rId4"/>
              </a:rPr>
              <a:t>sales@skipper.no</a:t>
            </a:r>
            <a:endParaRPr lang="en-GB" sz="1100" smtClean="0"/>
          </a:p>
          <a:p>
            <a:r>
              <a:rPr lang="en-GB" sz="1100" smtClean="0">
                <a:hlinkClick r:id="rId5"/>
              </a:rPr>
              <a:t>support@skipper.no</a:t>
            </a:r>
            <a:r>
              <a:rPr lang="en-GB" sz="1100" smtClean="0"/>
              <a:t> </a:t>
            </a:r>
            <a:endParaRPr lang="en-GB" sz="11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357554" y="2247904"/>
            <a:ext cx="5643602" cy="461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GDS101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GDS102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Digital repeater for Echosounders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sz="2800"/>
          </a:p>
        </p:txBody>
      </p:sp>
      <p:sp>
        <p:nvSpPr>
          <p:cNvPr id="5" name="Rectangle 1031"/>
          <p:cNvSpPr>
            <a:spLocks noChangeArrowheads="1"/>
          </p:cNvSpPr>
          <p:nvPr/>
        </p:nvSpPr>
        <p:spPr bwMode="auto">
          <a:xfrm>
            <a:off x="685800" y="1257304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 smtClean="0">
                <a:solidFill>
                  <a:schemeClr val="tx2"/>
                </a:solidFill>
              </a:rPr>
              <a:t>SKIPPER Navigational Echosounders</a:t>
            </a:r>
            <a:endParaRPr lang="en-GB" sz="3600">
              <a:solidFill>
                <a:schemeClr val="tx2"/>
              </a:solidFill>
            </a:endParaRPr>
          </a:p>
        </p:txBody>
      </p:sp>
      <p:pic>
        <p:nvPicPr>
          <p:cNvPr id="6" name="Bilde 5" descr="Wheelmark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16" y="4143380"/>
            <a:ext cx="1524000" cy="1524000"/>
          </a:xfrm>
          <a:prstGeom prst="rect">
            <a:avLst/>
          </a:prstGeom>
        </p:spPr>
      </p:pic>
      <p:pic>
        <p:nvPicPr>
          <p:cNvPr id="7" name="Bilde 6" descr="Wak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2"/>
            <a:ext cx="9144000" cy="1142984"/>
          </a:xfrm>
          <a:prstGeom prst="rect">
            <a:avLst/>
          </a:prstGeom>
        </p:spPr>
      </p:pic>
      <p:pic>
        <p:nvPicPr>
          <p:cNvPr id="8" name="Bilde 7" descr="skipper logo, Black transp.2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84" y="142840"/>
            <a:ext cx="4551195" cy="785818"/>
          </a:xfrm>
          <a:prstGeom prst="rect">
            <a:avLst/>
          </a:prstGeom>
        </p:spPr>
      </p:pic>
      <p:cxnSp>
        <p:nvCxnSpPr>
          <p:cNvPr id="9" name="Rett linje 8"/>
          <p:cNvCxnSpPr/>
          <p:nvPr/>
        </p:nvCxnSpPr>
        <p:spPr>
          <a:xfrm>
            <a:off x="0" y="628650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Sylinder 9"/>
          <p:cNvSpPr txBox="1"/>
          <p:nvPr/>
        </p:nvSpPr>
        <p:spPr>
          <a:xfrm>
            <a:off x="285720" y="6257848"/>
            <a:ext cx="1643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b="1" smtClean="0"/>
              <a:t>SKIPPER</a:t>
            </a:r>
            <a:r>
              <a:rPr lang="en-GB" sz="1100" smtClean="0"/>
              <a:t> Electronics AS</a:t>
            </a:r>
          </a:p>
          <a:p>
            <a:r>
              <a:rPr lang="en-GB" sz="1100" smtClean="0"/>
              <a:t>Enebakkveien 150</a:t>
            </a:r>
          </a:p>
          <a:p>
            <a:r>
              <a:rPr lang="en-GB" sz="1100" smtClean="0"/>
              <a:t>0680 Oslo</a:t>
            </a:r>
            <a:endParaRPr lang="en-GB" sz="1100"/>
          </a:p>
        </p:txBody>
      </p:sp>
      <p:sp>
        <p:nvSpPr>
          <p:cNvPr id="11" name="TekstSylinder 10"/>
          <p:cNvSpPr txBox="1"/>
          <p:nvPr/>
        </p:nvSpPr>
        <p:spPr>
          <a:xfrm>
            <a:off x="3000364" y="6357946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smtClean="0">
                <a:solidFill>
                  <a:schemeClr val="accent1"/>
                </a:solidFill>
              </a:rPr>
              <a:t>www.skipper.no</a:t>
            </a:r>
            <a:endParaRPr lang="en-GB" b="1">
              <a:solidFill>
                <a:schemeClr val="accent1"/>
              </a:solidFill>
            </a:endParaRPr>
          </a:p>
        </p:txBody>
      </p:sp>
      <p:sp>
        <p:nvSpPr>
          <p:cNvPr id="12" name="TekstSylinder 11"/>
          <p:cNvSpPr txBox="1"/>
          <p:nvPr/>
        </p:nvSpPr>
        <p:spPr>
          <a:xfrm>
            <a:off x="6143636" y="6357946"/>
            <a:ext cx="157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smtClean="0"/>
              <a:t>Tlf. +47 23 30 22 70</a:t>
            </a:r>
          </a:p>
          <a:p>
            <a:pPr algn="ctr"/>
            <a:r>
              <a:rPr lang="en-GB" sz="1100" smtClean="0"/>
              <a:t>Fax +47 23 30 22 71</a:t>
            </a:r>
            <a:endParaRPr lang="en-GB" sz="1100"/>
          </a:p>
        </p:txBody>
      </p:sp>
      <p:sp>
        <p:nvSpPr>
          <p:cNvPr id="13" name="TekstSylinder 13"/>
          <p:cNvSpPr txBox="1"/>
          <p:nvPr/>
        </p:nvSpPr>
        <p:spPr>
          <a:xfrm>
            <a:off x="7715304" y="6357946"/>
            <a:ext cx="14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smtClean="0">
                <a:hlinkClick r:id="rId5"/>
              </a:rPr>
              <a:t>sales@skipper.no</a:t>
            </a:r>
            <a:endParaRPr lang="en-GB" sz="1100" smtClean="0"/>
          </a:p>
          <a:p>
            <a:r>
              <a:rPr lang="en-GB" sz="1100" smtClean="0">
                <a:hlinkClick r:id="rId6"/>
              </a:rPr>
              <a:t>support@skipper.no</a:t>
            </a:r>
            <a:r>
              <a:rPr lang="en-GB" sz="1100" smtClean="0"/>
              <a:t> </a:t>
            </a:r>
            <a:endParaRPr lang="en-GB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1030"/>
          <p:cNvSpPr>
            <a:spLocks noChangeArrowheads="1"/>
          </p:cNvSpPr>
          <p:nvPr/>
        </p:nvSpPr>
        <p:spPr bwMode="auto">
          <a:xfrm>
            <a:off x="3214678" y="1676400"/>
            <a:ext cx="564360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600" dirty="0" smtClean="0"/>
              <a:t>38, 50 or 200 kHz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600" dirty="0" smtClean="0"/>
              <a:t>Other frequencies on request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600" dirty="0" smtClean="0"/>
              <a:t>10,4” LCD </a:t>
            </a:r>
            <a:r>
              <a:rPr lang="en-US" sz="2600" dirty="0" err="1" smtClean="0"/>
              <a:t>Colour</a:t>
            </a:r>
            <a:r>
              <a:rPr lang="en-US" sz="2600" dirty="0" smtClean="0"/>
              <a:t> screen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600" dirty="0" smtClean="0"/>
              <a:t>Wheelmarked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600" dirty="0" smtClean="0"/>
              <a:t>24 hours memory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600" dirty="0" smtClean="0"/>
              <a:t>NMEA 0183, puls and analogue signals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600" dirty="0" smtClean="0"/>
              <a:t>Alarms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600" dirty="0" smtClean="0"/>
              <a:t>Tank, seavalve for single and double hull mounting</a:t>
            </a:r>
          </a:p>
        </p:txBody>
      </p:sp>
      <p:sp>
        <p:nvSpPr>
          <p:cNvPr id="6150" name="Rectangle 1031"/>
          <p:cNvSpPr>
            <a:spLocks noChangeArrowheads="1"/>
          </p:cNvSpPr>
          <p:nvPr/>
        </p:nvSpPr>
        <p:spPr bwMode="auto">
          <a:xfrm>
            <a:off x="685800" y="92867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smtClean="0">
                <a:solidFill>
                  <a:schemeClr val="tx2"/>
                </a:solidFill>
              </a:rPr>
              <a:t>SKIPPER GDS101</a:t>
            </a:r>
            <a:endParaRPr lang="en-US" sz="3600">
              <a:solidFill>
                <a:schemeClr val="tx2"/>
              </a:solidFill>
            </a:endParaRPr>
          </a:p>
        </p:txBody>
      </p:sp>
      <p:pic>
        <p:nvPicPr>
          <p:cNvPr id="12" name="Bilde 11" descr="EN101C-SA-Cropped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000108"/>
            <a:ext cx="2277590" cy="2435538"/>
          </a:xfrm>
          <a:prstGeom prst="rect">
            <a:avLst/>
          </a:prstGeom>
        </p:spPr>
      </p:pic>
      <p:pic>
        <p:nvPicPr>
          <p:cNvPr id="11" name="Bilde 10" descr="EN101C-SA Night-Cropped copy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2643182"/>
            <a:ext cx="2088036" cy="2143116"/>
          </a:xfrm>
          <a:prstGeom prst="rect">
            <a:avLst/>
          </a:prstGeom>
        </p:spPr>
      </p:pic>
      <p:pic>
        <p:nvPicPr>
          <p:cNvPr id="6" name="Bilde 5" descr="Wak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2"/>
            <a:ext cx="9144000" cy="1142984"/>
          </a:xfrm>
          <a:prstGeom prst="rect">
            <a:avLst/>
          </a:prstGeom>
        </p:spPr>
      </p:pic>
      <p:pic>
        <p:nvPicPr>
          <p:cNvPr id="7" name="Bilde 6" descr="skipper logo, Black transp.2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5984" y="142840"/>
            <a:ext cx="4551195" cy="785818"/>
          </a:xfrm>
          <a:prstGeom prst="rect">
            <a:avLst/>
          </a:prstGeom>
        </p:spPr>
      </p:pic>
      <p:cxnSp>
        <p:nvCxnSpPr>
          <p:cNvPr id="8" name="Rett linje 7"/>
          <p:cNvCxnSpPr/>
          <p:nvPr/>
        </p:nvCxnSpPr>
        <p:spPr>
          <a:xfrm>
            <a:off x="0" y="628650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Sylinder 9"/>
          <p:cNvSpPr txBox="1"/>
          <p:nvPr/>
        </p:nvSpPr>
        <p:spPr>
          <a:xfrm>
            <a:off x="285720" y="6257848"/>
            <a:ext cx="1643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smtClean="0"/>
              <a:t>SKIPPER</a:t>
            </a:r>
            <a:r>
              <a:rPr lang="en-US" sz="1100" smtClean="0"/>
              <a:t> Electronics AS</a:t>
            </a:r>
          </a:p>
          <a:p>
            <a:r>
              <a:rPr lang="en-US" sz="1100" smtClean="0"/>
              <a:t>Enebakkveien 150</a:t>
            </a:r>
          </a:p>
          <a:p>
            <a:r>
              <a:rPr lang="en-US" sz="1100" smtClean="0"/>
              <a:t>0680 Oslo</a:t>
            </a:r>
            <a:endParaRPr lang="en-US" sz="1100"/>
          </a:p>
        </p:txBody>
      </p:sp>
      <p:sp>
        <p:nvSpPr>
          <p:cNvPr id="10" name="TekstSylinder 10"/>
          <p:cNvSpPr txBox="1"/>
          <p:nvPr/>
        </p:nvSpPr>
        <p:spPr>
          <a:xfrm>
            <a:off x="3000364" y="6357946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smtClean="0">
                <a:solidFill>
                  <a:schemeClr val="accent1"/>
                </a:solidFill>
              </a:rPr>
              <a:t>www.skipper.no</a:t>
            </a:r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13" name="TekstSylinder 11"/>
          <p:cNvSpPr txBox="1"/>
          <p:nvPr/>
        </p:nvSpPr>
        <p:spPr>
          <a:xfrm>
            <a:off x="6143636" y="6357946"/>
            <a:ext cx="157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smtClean="0"/>
              <a:t>Tlf. +47 23 30 22 70</a:t>
            </a:r>
          </a:p>
          <a:p>
            <a:pPr algn="ctr"/>
            <a:r>
              <a:rPr lang="en-US" sz="1100" smtClean="0"/>
              <a:t>Fax +47 23 30 22 71</a:t>
            </a:r>
            <a:endParaRPr lang="en-US" sz="1100"/>
          </a:p>
        </p:txBody>
      </p:sp>
      <p:sp>
        <p:nvSpPr>
          <p:cNvPr id="14" name="TekstSylinder 13"/>
          <p:cNvSpPr txBox="1"/>
          <p:nvPr/>
        </p:nvSpPr>
        <p:spPr>
          <a:xfrm>
            <a:off x="7715304" y="6357946"/>
            <a:ext cx="14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hlinkClick r:id="rId6"/>
              </a:rPr>
              <a:t>sales@skipper.no</a:t>
            </a:r>
            <a:endParaRPr lang="en-US" sz="1100" smtClean="0"/>
          </a:p>
          <a:p>
            <a:r>
              <a:rPr lang="en-US" sz="1100" smtClean="0">
                <a:hlinkClick r:id="rId7"/>
              </a:rPr>
              <a:t>support@skipper.no</a:t>
            </a:r>
            <a:r>
              <a:rPr lang="en-US" sz="1100" smtClean="0"/>
              <a:t> </a:t>
            </a:r>
            <a:endParaRPr lang="en-US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357554" y="1676400"/>
            <a:ext cx="5643602" cy="461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dirty="0" smtClean="0"/>
              <a:t>10-265kHz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dirty="0" smtClean="0"/>
              <a:t>Two channels(10-50 and 50-265kHz)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dirty="0" smtClean="0"/>
              <a:t>10,4” LCD Colour screen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dirty="0" smtClean="0"/>
              <a:t>Wheelmarked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dirty="0" smtClean="0"/>
              <a:t>24 hours memory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dirty="0" smtClean="0"/>
              <a:t>NMEA 0183, puls and analogue signals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dirty="0" smtClean="0"/>
              <a:t>Alarms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600" dirty="0" smtClean="0"/>
              <a:t>Tank, seavalve for double and single bottom mounting</a:t>
            </a:r>
          </a:p>
        </p:txBody>
      </p:sp>
      <p:sp>
        <p:nvSpPr>
          <p:cNvPr id="5" name="Rectangle 1031"/>
          <p:cNvSpPr>
            <a:spLocks noChangeArrowheads="1"/>
          </p:cNvSpPr>
          <p:nvPr/>
        </p:nvSpPr>
        <p:spPr bwMode="auto">
          <a:xfrm>
            <a:off x="685800" y="857232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 smtClean="0">
                <a:solidFill>
                  <a:schemeClr val="tx2"/>
                </a:solidFill>
              </a:rPr>
              <a:t>SKIPPER GDS102</a:t>
            </a:r>
            <a:endParaRPr lang="en-GB" sz="3600">
              <a:solidFill>
                <a:schemeClr val="tx2"/>
              </a:solidFill>
            </a:endParaRPr>
          </a:p>
        </p:txBody>
      </p:sp>
      <p:pic>
        <p:nvPicPr>
          <p:cNvPr id="6" name="Bilde 5" descr="EN102C-Cropped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071546"/>
            <a:ext cx="1934928" cy="2057392"/>
          </a:xfrm>
          <a:prstGeom prst="rect">
            <a:avLst/>
          </a:prstGeom>
        </p:spPr>
      </p:pic>
      <p:pic>
        <p:nvPicPr>
          <p:cNvPr id="7" name="Bilde 6" descr="EN102C Night-Cropped copy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2500306"/>
            <a:ext cx="1868693" cy="1986273"/>
          </a:xfrm>
          <a:prstGeom prst="rect">
            <a:avLst/>
          </a:prstGeom>
        </p:spPr>
      </p:pic>
      <p:pic>
        <p:nvPicPr>
          <p:cNvPr id="8" name="Bilde 7" descr="Wak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2"/>
            <a:ext cx="9144000" cy="1142984"/>
          </a:xfrm>
          <a:prstGeom prst="rect">
            <a:avLst/>
          </a:prstGeom>
        </p:spPr>
      </p:pic>
      <p:pic>
        <p:nvPicPr>
          <p:cNvPr id="9" name="Bilde 8" descr="skipper logo, Black transp.2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5984" y="142840"/>
            <a:ext cx="4551195" cy="785818"/>
          </a:xfrm>
          <a:prstGeom prst="rect">
            <a:avLst/>
          </a:prstGeom>
        </p:spPr>
      </p:pic>
      <p:cxnSp>
        <p:nvCxnSpPr>
          <p:cNvPr id="10" name="Rett linje 9"/>
          <p:cNvCxnSpPr/>
          <p:nvPr/>
        </p:nvCxnSpPr>
        <p:spPr>
          <a:xfrm>
            <a:off x="0" y="628650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Sylinder 9"/>
          <p:cNvSpPr txBox="1"/>
          <p:nvPr/>
        </p:nvSpPr>
        <p:spPr>
          <a:xfrm>
            <a:off x="285720" y="6257848"/>
            <a:ext cx="1643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b="1" smtClean="0"/>
              <a:t>SKIPPER</a:t>
            </a:r>
            <a:r>
              <a:rPr lang="en-GB" sz="1100" smtClean="0"/>
              <a:t> Electronics AS</a:t>
            </a:r>
          </a:p>
          <a:p>
            <a:r>
              <a:rPr lang="en-GB" sz="1100" smtClean="0"/>
              <a:t>Enebakkveien 150</a:t>
            </a:r>
          </a:p>
          <a:p>
            <a:r>
              <a:rPr lang="en-GB" sz="1100" smtClean="0"/>
              <a:t>0680 Oslo</a:t>
            </a:r>
            <a:endParaRPr lang="en-GB" sz="1100"/>
          </a:p>
        </p:txBody>
      </p:sp>
      <p:sp>
        <p:nvSpPr>
          <p:cNvPr id="12" name="TekstSylinder 10"/>
          <p:cNvSpPr txBox="1"/>
          <p:nvPr/>
        </p:nvSpPr>
        <p:spPr>
          <a:xfrm>
            <a:off x="3000364" y="6357946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smtClean="0">
                <a:solidFill>
                  <a:schemeClr val="accent1"/>
                </a:solidFill>
              </a:rPr>
              <a:t>www.skipper.no</a:t>
            </a:r>
            <a:endParaRPr lang="en-GB" b="1">
              <a:solidFill>
                <a:schemeClr val="accent1"/>
              </a:solidFill>
            </a:endParaRPr>
          </a:p>
        </p:txBody>
      </p:sp>
      <p:sp>
        <p:nvSpPr>
          <p:cNvPr id="13" name="TekstSylinder 11"/>
          <p:cNvSpPr txBox="1"/>
          <p:nvPr/>
        </p:nvSpPr>
        <p:spPr>
          <a:xfrm>
            <a:off x="6143636" y="6357946"/>
            <a:ext cx="157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smtClean="0"/>
              <a:t>Tlf. +47 23 30 22 70</a:t>
            </a:r>
          </a:p>
          <a:p>
            <a:pPr algn="ctr"/>
            <a:r>
              <a:rPr lang="en-GB" sz="1100" smtClean="0"/>
              <a:t>Fax +47 23 30 22 71</a:t>
            </a:r>
            <a:endParaRPr lang="en-GB" sz="1100"/>
          </a:p>
        </p:txBody>
      </p:sp>
      <p:sp>
        <p:nvSpPr>
          <p:cNvPr id="14" name="TekstSylinder 13"/>
          <p:cNvSpPr txBox="1"/>
          <p:nvPr/>
        </p:nvSpPr>
        <p:spPr>
          <a:xfrm>
            <a:off x="7715304" y="6357946"/>
            <a:ext cx="14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smtClean="0">
                <a:hlinkClick r:id="rId6"/>
              </a:rPr>
              <a:t>sales@skipper.no</a:t>
            </a:r>
            <a:endParaRPr lang="en-GB" sz="1100" smtClean="0"/>
          </a:p>
          <a:p>
            <a:r>
              <a:rPr lang="en-GB" sz="1100" smtClean="0">
                <a:hlinkClick r:id="rId7"/>
              </a:rPr>
              <a:t>support@skipper.no</a:t>
            </a:r>
            <a:r>
              <a:rPr lang="en-GB" sz="1100" smtClean="0"/>
              <a:t> </a:t>
            </a:r>
            <a:endParaRPr lang="en-GB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357554" y="1676400"/>
            <a:ext cx="5643602" cy="461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Digital repeater for Echosounder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NMEA signals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Alarms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Transducer position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Flexible mounting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smtClean="0"/>
              <a:t>Extern dimmer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sz="2800"/>
          </a:p>
        </p:txBody>
      </p:sp>
      <p:sp>
        <p:nvSpPr>
          <p:cNvPr id="5" name="Rectangle 1031"/>
          <p:cNvSpPr>
            <a:spLocks noChangeArrowheads="1"/>
          </p:cNvSpPr>
          <p:nvPr/>
        </p:nvSpPr>
        <p:spPr bwMode="auto">
          <a:xfrm>
            <a:off x="685800" y="857232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 smtClean="0">
                <a:solidFill>
                  <a:schemeClr val="tx2"/>
                </a:solidFill>
              </a:rPr>
              <a:t>SKIPPER IR301</a:t>
            </a:r>
            <a:endParaRPr lang="en-GB" sz="3600">
              <a:solidFill>
                <a:schemeClr val="tx2"/>
              </a:solidFill>
            </a:endParaRPr>
          </a:p>
        </p:txBody>
      </p:sp>
      <p:pic>
        <p:nvPicPr>
          <p:cNvPr id="6" name="Bilde 5" descr="ENIR301-SA-bracket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3071810"/>
            <a:ext cx="928694" cy="939493"/>
          </a:xfrm>
          <a:prstGeom prst="rect">
            <a:avLst/>
          </a:prstGeom>
        </p:spPr>
      </p:pic>
      <p:pic>
        <p:nvPicPr>
          <p:cNvPr id="7" name="Bilde 6" descr="ENIR301-SA-cropped copy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071546"/>
            <a:ext cx="2111221" cy="2087152"/>
          </a:xfrm>
          <a:prstGeom prst="rect">
            <a:avLst/>
          </a:prstGeom>
        </p:spPr>
      </p:pic>
      <p:pic>
        <p:nvPicPr>
          <p:cNvPr id="8" name="Bilde 7" descr="Wak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2"/>
            <a:ext cx="9144000" cy="1142984"/>
          </a:xfrm>
          <a:prstGeom prst="rect">
            <a:avLst/>
          </a:prstGeom>
        </p:spPr>
      </p:pic>
      <p:pic>
        <p:nvPicPr>
          <p:cNvPr id="9" name="Bilde 8" descr="skipper logo, Black transp.2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5984" y="142840"/>
            <a:ext cx="4551195" cy="785818"/>
          </a:xfrm>
          <a:prstGeom prst="rect">
            <a:avLst/>
          </a:prstGeom>
        </p:spPr>
      </p:pic>
      <p:cxnSp>
        <p:nvCxnSpPr>
          <p:cNvPr id="10" name="Rett linje 9"/>
          <p:cNvCxnSpPr/>
          <p:nvPr/>
        </p:nvCxnSpPr>
        <p:spPr>
          <a:xfrm>
            <a:off x="0" y="628650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Sylinder 9"/>
          <p:cNvSpPr txBox="1"/>
          <p:nvPr/>
        </p:nvSpPr>
        <p:spPr>
          <a:xfrm>
            <a:off x="285720" y="6257848"/>
            <a:ext cx="1643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b="1" smtClean="0"/>
              <a:t>SKIPPER</a:t>
            </a:r>
            <a:r>
              <a:rPr lang="en-GB" sz="1100" smtClean="0"/>
              <a:t> Electronics AS</a:t>
            </a:r>
          </a:p>
          <a:p>
            <a:r>
              <a:rPr lang="en-GB" sz="1100" smtClean="0"/>
              <a:t>Enebakkveien 150</a:t>
            </a:r>
          </a:p>
          <a:p>
            <a:r>
              <a:rPr lang="en-GB" sz="1100" smtClean="0"/>
              <a:t>0680 Oslo</a:t>
            </a:r>
            <a:endParaRPr lang="en-GB" sz="1100"/>
          </a:p>
        </p:txBody>
      </p:sp>
      <p:sp>
        <p:nvSpPr>
          <p:cNvPr id="12" name="TekstSylinder 10"/>
          <p:cNvSpPr txBox="1"/>
          <p:nvPr/>
        </p:nvSpPr>
        <p:spPr>
          <a:xfrm>
            <a:off x="3000364" y="6357946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smtClean="0">
                <a:solidFill>
                  <a:schemeClr val="accent1"/>
                </a:solidFill>
              </a:rPr>
              <a:t>www.skipper.no</a:t>
            </a:r>
            <a:endParaRPr lang="en-GB" b="1">
              <a:solidFill>
                <a:schemeClr val="accent1"/>
              </a:solidFill>
            </a:endParaRPr>
          </a:p>
        </p:txBody>
      </p:sp>
      <p:sp>
        <p:nvSpPr>
          <p:cNvPr id="13" name="TekstSylinder 11"/>
          <p:cNvSpPr txBox="1"/>
          <p:nvPr/>
        </p:nvSpPr>
        <p:spPr>
          <a:xfrm>
            <a:off x="6143636" y="6357946"/>
            <a:ext cx="157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smtClean="0"/>
              <a:t>Tlf. +47 23 30 22 70</a:t>
            </a:r>
          </a:p>
          <a:p>
            <a:pPr algn="ctr"/>
            <a:r>
              <a:rPr lang="en-GB" sz="1100" smtClean="0"/>
              <a:t>Fax +47 23 30 22 71</a:t>
            </a:r>
            <a:endParaRPr lang="en-GB" sz="1100"/>
          </a:p>
        </p:txBody>
      </p:sp>
      <p:sp>
        <p:nvSpPr>
          <p:cNvPr id="14" name="TekstSylinder 13"/>
          <p:cNvSpPr txBox="1"/>
          <p:nvPr/>
        </p:nvSpPr>
        <p:spPr>
          <a:xfrm>
            <a:off x="7715304" y="6357946"/>
            <a:ext cx="14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smtClean="0">
                <a:hlinkClick r:id="rId6"/>
              </a:rPr>
              <a:t>sales@skipper.no</a:t>
            </a:r>
            <a:endParaRPr lang="en-GB" sz="1100" smtClean="0"/>
          </a:p>
          <a:p>
            <a:r>
              <a:rPr lang="en-GB" sz="1100" smtClean="0">
                <a:hlinkClick r:id="rId7"/>
              </a:rPr>
              <a:t>support@skipper.no</a:t>
            </a:r>
            <a:r>
              <a:rPr lang="en-GB" sz="1100" smtClean="0"/>
              <a:t> </a:t>
            </a:r>
            <a:endParaRPr lang="en-GB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chosounder Setup and Options 06052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"/>
            <a:ext cx="9144000" cy="6464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4381</TotalTime>
  <Words>1175</Words>
  <Application>Microsoft Office PowerPoint</Application>
  <PresentationFormat>Skjermfremvisning (4:3)</PresentationFormat>
  <Paragraphs>370</Paragraphs>
  <Slides>26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26</vt:i4>
      </vt:variant>
    </vt:vector>
  </HeadingPairs>
  <TitlesOfParts>
    <vt:vector size="28" baseType="lpstr">
      <vt:lpstr>Office-tema</vt:lpstr>
      <vt:lpstr>Acrobat Document</vt:lpstr>
      <vt:lpstr>Product Presentation</vt:lpstr>
      <vt:lpstr>SKIPPER Electronics AS</vt:lpstr>
      <vt:lpstr>Who is SKIPPER?</vt:lpstr>
      <vt:lpstr>Products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www.skipper.no</vt:lpstr>
      <vt:lpstr>Contacts</vt:lpstr>
    </vt:vector>
  </TitlesOfParts>
  <Company>Skipper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</dc:creator>
  <cp:lastModifiedBy>Sigurd Paulsen</cp:lastModifiedBy>
  <cp:revision>199</cp:revision>
  <dcterms:created xsi:type="dcterms:W3CDTF">2005-11-16T08:38:32Z</dcterms:created>
  <dcterms:modified xsi:type="dcterms:W3CDTF">2016-08-29T07:55:51Z</dcterms:modified>
</cp:coreProperties>
</file>